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82" r:id="rId5"/>
    <p:sldId id="284" r:id="rId6"/>
    <p:sldId id="265" r:id="rId7"/>
    <p:sldId id="295" r:id="rId8"/>
    <p:sldId id="293" r:id="rId9"/>
    <p:sldId id="297" r:id="rId10"/>
    <p:sldId id="296" r:id="rId11"/>
    <p:sldId id="294" r:id="rId12"/>
    <p:sldId id="298" r:id="rId13"/>
    <p:sldId id="300" r:id="rId14"/>
    <p:sldId id="299" r:id="rId15"/>
    <p:sldId id="301"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2A01B3-B1B7-4158-8474-808E7DB261F7}" v="18" dt="2024-08-28T17:20:17.861"/>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5" autoAdjust="0"/>
    <p:restoredTop sz="94879" autoAdjust="0"/>
  </p:normalViewPr>
  <p:slideViewPr>
    <p:cSldViewPr snapToGrid="0">
      <p:cViewPr varScale="1">
        <p:scale>
          <a:sx n="105" d="100"/>
          <a:sy n="105" d="100"/>
        </p:scale>
        <p:origin x="408" y="82"/>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vis Patt" userId="3a191b68ee71d170" providerId="LiveId" clId="{E92A01B3-B1B7-4158-8474-808E7DB261F7}"/>
    <pc:docChg chg="undo redo custSel addSld delSld modSld sldOrd">
      <pc:chgData name="Travis Patt" userId="3a191b68ee71d170" providerId="LiveId" clId="{E92A01B3-B1B7-4158-8474-808E7DB261F7}" dt="2024-09-04T18:27:50.279" v="5679" actId="20577"/>
      <pc:docMkLst>
        <pc:docMk/>
      </pc:docMkLst>
      <pc:sldChg chg="del">
        <pc:chgData name="Travis Patt" userId="3a191b68ee71d170" providerId="LiveId" clId="{E92A01B3-B1B7-4158-8474-808E7DB261F7}" dt="2024-08-28T15:12:59.953" v="89" actId="47"/>
        <pc:sldMkLst>
          <pc:docMk/>
          <pc:sldMk cId="3666674671" sldId="261"/>
        </pc:sldMkLst>
      </pc:sldChg>
      <pc:sldChg chg="addSp delSp modSp mod">
        <pc:chgData name="Travis Patt" userId="3a191b68ee71d170" providerId="LiveId" clId="{E92A01B3-B1B7-4158-8474-808E7DB261F7}" dt="2024-08-28T15:26:32.869" v="455"/>
        <pc:sldMkLst>
          <pc:docMk/>
          <pc:sldMk cId="729609147" sldId="265"/>
        </pc:sldMkLst>
        <pc:spChg chg="mod">
          <ac:chgData name="Travis Patt" userId="3a191b68ee71d170" providerId="LiveId" clId="{E92A01B3-B1B7-4158-8474-808E7DB261F7}" dt="2024-08-28T15:22:13.397" v="325" actId="207"/>
          <ac:spMkLst>
            <pc:docMk/>
            <pc:sldMk cId="729609147" sldId="265"/>
            <ac:spMk id="2" creationId="{314C27C8-165C-5513-DB4B-9D840097C545}"/>
          </ac:spMkLst>
        </pc:spChg>
        <pc:spChg chg="del mod">
          <ac:chgData name="Travis Patt" userId="3a191b68ee71d170" providerId="LiveId" clId="{E92A01B3-B1B7-4158-8474-808E7DB261F7}" dt="2024-08-28T15:17:55.333" v="142" actId="931"/>
          <ac:spMkLst>
            <pc:docMk/>
            <pc:sldMk cId="729609147" sldId="265"/>
            <ac:spMk id="4" creationId="{83302BFD-960F-CBB3-E984-CDC12813A10C}"/>
          </ac:spMkLst>
        </pc:spChg>
        <pc:spChg chg="mod">
          <ac:chgData name="Travis Patt" userId="3a191b68ee71d170" providerId="LiveId" clId="{E92A01B3-B1B7-4158-8474-808E7DB261F7}" dt="2024-08-28T15:26:32.869" v="455"/>
          <ac:spMkLst>
            <pc:docMk/>
            <pc:sldMk cId="729609147" sldId="265"/>
            <ac:spMk id="52" creationId="{F2CCE123-860F-8623-781F-12CEA66980F5}"/>
          </ac:spMkLst>
        </pc:spChg>
        <pc:picChg chg="add mod">
          <ac:chgData name="Travis Patt" userId="3a191b68ee71d170" providerId="LiveId" clId="{E92A01B3-B1B7-4158-8474-808E7DB261F7}" dt="2024-08-28T15:19:01.155" v="150" actId="14100"/>
          <ac:picMkLst>
            <pc:docMk/>
            <pc:sldMk cId="729609147" sldId="265"/>
            <ac:picMk id="6" creationId="{D2EFEFF6-F7C9-6A12-E5D0-0DFAA1091FA6}"/>
          </ac:picMkLst>
        </pc:picChg>
      </pc:sldChg>
      <pc:sldChg chg="addSp delSp modSp mod">
        <pc:chgData name="Travis Patt" userId="3a191b68ee71d170" providerId="LiveId" clId="{E92A01B3-B1B7-4158-8474-808E7DB261F7}" dt="2024-08-28T17:57:04.416" v="5678" actId="20577"/>
        <pc:sldMkLst>
          <pc:docMk/>
          <pc:sldMk cId="643777997" sldId="266"/>
        </pc:sldMkLst>
        <pc:spChg chg="mod">
          <ac:chgData name="Travis Patt" userId="3a191b68ee71d170" providerId="LiveId" clId="{E92A01B3-B1B7-4158-8474-808E7DB261F7}" dt="2024-08-28T17:35:33.648" v="5052" actId="14100"/>
          <ac:spMkLst>
            <pc:docMk/>
            <pc:sldMk cId="643777997" sldId="266"/>
            <ac:spMk id="2" creationId="{5D030A76-B788-B363-104E-266B7C7F7208}"/>
          </ac:spMkLst>
        </pc:spChg>
        <pc:spChg chg="mod">
          <ac:chgData name="Travis Patt" userId="3a191b68ee71d170" providerId="LiveId" clId="{E92A01B3-B1B7-4158-8474-808E7DB261F7}" dt="2024-08-28T17:57:04.416" v="5678" actId="20577"/>
          <ac:spMkLst>
            <pc:docMk/>
            <pc:sldMk cId="643777997" sldId="266"/>
            <ac:spMk id="3" creationId="{05948542-FCE1-3AE6-C6C9-17975609DF70}"/>
          </ac:spMkLst>
        </pc:spChg>
        <pc:spChg chg="del mod">
          <ac:chgData name="Travis Patt" userId="3a191b68ee71d170" providerId="LiveId" clId="{E92A01B3-B1B7-4158-8474-808E7DB261F7}" dt="2024-08-28T17:36:14.665" v="5055" actId="478"/>
          <ac:spMkLst>
            <pc:docMk/>
            <pc:sldMk cId="643777997" sldId="266"/>
            <ac:spMk id="4" creationId="{3EE67564-0457-E486-97D0-8109D2C97B3F}"/>
          </ac:spMkLst>
        </pc:spChg>
        <pc:spChg chg="add del mod">
          <ac:chgData name="Travis Patt" userId="3a191b68ee71d170" providerId="LiveId" clId="{E92A01B3-B1B7-4158-8474-808E7DB261F7}" dt="2024-08-28T17:36:17.027" v="5056" actId="478"/>
          <ac:spMkLst>
            <pc:docMk/>
            <pc:sldMk cId="643777997" sldId="266"/>
            <ac:spMk id="7" creationId="{05FB85DE-DDD4-08A5-8C2D-0D8937A32EA1}"/>
          </ac:spMkLst>
        </pc:spChg>
      </pc:sldChg>
      <pc:sldChg chg="del">
        <pc:chgData name="Travis Patt" userId="3a191b68ee71d170" providerId="LiveId" clId="{E92A01B3-B1B7-4158-8474-808E7DB261F7}" dt="2024-08-28T17:05:19.865" v="3897" actId="47"/>
        <pc:sldMkLst>
          <pc:docMk/>
          <pc:sldMk cId="4259977132" sldId="268"/>
        </pc:sldMkLst>
      </pc:sldChg>
      <pc:sldChg chg="del">
        <pc:chgData name="Travis Patt" userId="3a191b68ee71d170" providerId="LiveId" clId="{E92A01B3-B1B7-4158-8474-808E7DB261F7}" dt="2024-08-28T15:13:13.292" v="90" actId="47"/>
        <pc:sldMkLst>
          <pc:docMk/>
          <pc:sldMk cId="1679936628" sldId="273"/>
        </pc:sldMkLst>
      </pc:sldChg>
      <pc:sldChg chg="addSp delSp modSp del mod">
        <pc:chgData name="Travis Patt" userId="3a191b68ee71d170" providerId="LiveId" clId="{E92A01B3-B1B7-4158-8474-808E7DB261F7}" dt="2024-08-28T15:38:15.304" v="803" actId="47"/>
        <pc:sldMkLst>
          <pc:docMk/>
          <pc:sldMk cId="1649597717" sldId="277"/>
        </pc:sldMkLst>
        <pc:spChg chg="mod">
          <ac:chgData name="Travis Patt" userId="3a191b68ee71d170" providerId="LiveId" clId="{E92A01B3-B1B7-4158-8474-808E7DB261F7}" dt="2024-08-28T15:24:27.145" v="330" actId="20577"/>
          <ac:spMkLst>
            <pc:docMk/>
            <pc:sldMk cId="1649597717" sldId="277"/>
            <ac:spMk id="2" creationId="{338A15DE-D135-0710-9984-A0A55E960CB0}"/>
          </ac:spMkLst>
        </pc:spChg>
        <pc:spChg chg="mod">
          <ac:chgData name="Travis Patt" userId="3a191b68ee71d170" providerId="LiveId" clId="{E92A01B3-B1B7-4158-8474-808E7DB261F7}" dt="2024-08-28T15:24:25.271" v="329" actId="20577"/>
          <ac:spMkLst>
            <pc:docMk/>
            <pc:sldMk cId="1649597717" sldId="277"/>
            <ac:spMk id="3" creationId="{ECC8AA23-D8D0-93BE-5C5F-103A750B0D2F}"/>
          </ac:spMkLst>
        </pc:spChg>
        <pc:spChg chg="add mod">
          <ac:chgData name="Travis Patt" userId="3a191b68ee71d170" providerId="LiveId" clId="{E92A01B3-B1B7-4158-8474-808E7DB261F7}" dt="2024-08-28T15:24:29.427" v="331" actId="478"/>
          <ac:spMkLst>
            <pc:docMk/>
            <pc:sldMk cId="1649597717" sldId="277"/>
            <ac:spMk id="5" creationId="{7F40EFED-3FCC-D59F-87E9-6CB83A8779DD}"/>
          </ac:spMkLst>
        </pc:spChg>
        <pc:picChg chg="del">
          <ac:chgData name="Travis Patt" userId="3a191b68ee71d170" providerId="LiveId" clId="{E92A01B3-B1B7-4158-8474-808E7DB261F7}" dt="2024-08-28T15:24:29.427" v="331" actId="478"/>
          <ac:picMkLst>
            <pc:docMk/>
            <pc:sldMk cId="1649597717" sldId="277"/>
            <ac:picMk id="15" creationId="{BBD84AA8-495D-1210-1B06-DA73C5BCF36A}"/>
          </ac:picMkLst>
        </pc:picChg>
      </pc:sldChg>
      <pc:sldChg chg="del">
        <pc:chgData name="Travis Patt" userId="3a191b68ee71d170" providerId="LiveId" clId="{E92A01B3-B1B7-4158-8474-808E7DB261F7}" dt="2024-08-28T15:12:53.990" v="88" actId="47"/>
        <pc:sldMkLst>
          <pc:docMk/>
          <pc:sldMk cId="3930438526" sldId="278"/>
        </pc:sldMkLst>
      </pc:sldChg>
      <pc:sldChg chg="del">
        <pc:chgData name="Travis Patt" userId="3a191b68ee71d170" providerId="LiveId" clId="{E92A01B3-B1B7-4158-8474-808E7DB261F7}" dt="2024-08-28T15:23:01.160" v="326" actId="47"/>
        <pc:sldMkLst>
          <pc:docMk/>
          <pc:sldMk cId="2243159397" sldId="279"/>
        </pc:sldMkLst>
      </pc:sldChg>
      <pc:sldChg chg="del">
        <pc:chgData name="Travis Patt" userId="3a191b68ee71d170" providerId="LiveId" clId="{E92A01B3-B1B7-4158-8474-808E7DB261F7}" dt="2024-08-28T15:12:50.779" v="87" actId="47"/>
        <pc:sldMkLst>
          <pc:docMk/>
          <pc:sldMk cId="467869221" sldId="280"/>
        </pc:sldMkLst>
      </pc:sldChg>
      <pc:sldChg chg="del">
        <pc:chgData name="Travis Patt" userId="3a191b68ee71d170" providerId="LiveId" clId="{E92A01B3-B1B7-4158-8474-808E7DB261F7}" dt="2024-08-28T17:08:24.784" v="3929" actId="47"/>
        <pc:sldMkLst>
          <pc:docMk/>
          <pc:sldMk cId="639264769" sldId="281"/>
        </pc:sldMkLst>
      </pc:sldChg>
      <pc:sldChg chg="modSp mod ord">
        <pc:chgData name="Travis Patt" userId="3a191b68ee71d170" providerId="LiveId" clId="{E92A01B3-B1B7-4158-8474-808E7DB261F7}" dt="2024-09-04T18:27:50.279" v="5679" actId="20577"/>
        <pc:sldMkLst>
          <pc:docMk/>
          <pc:sldMk cId="2184472291" sldId="282"/>
        </pc:sldMkLst>
        <pc:spChg chg="mod">
          <ac:chgData name="Travis Patt" userId="3a191b68ee71d170" providerId="LiveId" clId="{E92A01B3-B1B7-4158-8474-808E7DB261F7}" dt="2024-08-28T17:42:22.297" v="5309" actId="255"/>
          <ac:spMkLst>
            <pc:docMk/>
            <pc:sldMk cId="2184472291" sldId="282"/>
            <ac:spMk id="7" creationId="{4AB1CD4B-2C7F-1593-8E69-B7450F3DCAD6}"/>
          </ac:spMkLst>
        </pc:spChg>
        <pc:spChg chg="mod">
          <ac:chgData name="Travis Patt" userId="3a191b68ee71d170" providerId="LiveId" clId="{E92A01B3-B1B7-4158-8474-808E7DB261F7}" dt="2024-09-04T18:27:50.279" v="5679" actId="20577"/>
          <ac:spMkLst>
            <pc:docMk/>
            <pc:sldMk cId="2184472291" sldId="282"/>
            <ac:spMk id="8" creationId="{86613063-168A-02B8-4326-BB842F3B83E2}"/>
          </ac:spMkLst>
        </pc:spChg>
      </pc:sldChg>
      <pc:sldChg chg="modSp mod">
        <pc:chgData name="Travis Patt" userId="3a191b68ee71d170" providerId="LiveId" clId="{E92A01B3-B1B7-4158-8474-808E7DB261F7}" dt="2024-08-28T17:08:06.350" v="3928" actId="20577"/>
        <pc:sldMkLst>
          <pc:docMk/>
          <pc:sldMk cId="1672017990" sldId="284"/>
        </pc:sldMkLst>
        <pc:spChg chg="mod">
          <ac:chgData name="Travis Patt" userId="3a191b68ee71d170" providerId="LiveId" clId="{E92A01B3-B1B7-4158-8474-808E7DB261F7}" dt="2024-08-28T17:08:06.350" v="3928" actId="20577"/>
          <ac:spMkLst>
            <pc:docMk/>
            <pc:sldMk cId="1672017990" sldId="284"/>
            <ac:spMk id="2" creationId="{081AD706-11EF-C258-EBD5-C4EEFEAACF16}"/>
          </ac:spMkLst>
        </pc:spChg>
        <pc:spChg chg="mod">
          <ac:chgData name="Travis Patt" userId="3a191b68ee71d170" providerId="LiveId" clId="{E92A01B3-B1B7-4158-8474-808E7DB261F7}" dt="2024-08-28T17:07:53.972" v="3925" actId="14100"/>
          <ac:spMkLst>
            <pc:docMk/>
            <pc:sldMk cId="1672017990" sldId="284"/>
            <ac:spMk id="3" creationId="{992EC4A8-49EE-CF82-CFDC-BA9308ED0D65}"/>
          </ac:spMkLst>
        </pc:spChg>
      </pc:sldChg>
      <pc:sldChg chg="del">
        <pc:chgData name="Travis Patt" userId="3a191b68ee71d170" providerId="LiveId" clId="{E92A01B3-B1B7-4158-8474-808E7DB261F7}" dt="2024-08-28T17:05:26.702" v="3898" actId="47"/>
        <pc:sldMkLst>
          <pc:docMk/>
          <pc:sldMk cId="4233691277" sldId="292"/>
        </pc:sldMkLst>
      </pc:sldChg>
      <pc:sldChg chg="addSp delSp modSp add mod ord">
        <pc:chgData name="Travis Patt" userId="3a191b68ee71d170" providerId="LiveId" clId="{E92A01B3-B1B7-4158-8474-808E7DB261F7}" dt="2024-08-28T16:05:26.403" v="1893" actId="20577"/>
        <pc:sldMkLst>
          <pc:docMk/>
          <pc:sldMk cId="3755681766" sldId="293"/>
        </pc:sldMkLst>
        <pc:spChg chg="mod">
          <ac:chgData name="Travis Patt" userId="3a191b68ee71d170" providerId="LiveId" clId="{E92A01B3-B1B7-4158-8474-808E7DB261F7}" dt="2024-08-28T15:45:16.982" v="893" actId="20577"/>
          <ac:spMkLst>
            <pc:docMk/>
            <pc:sldMk cId="3755681766" sldId="293"/>
            <ac:spMk id="2" creationId="{314C27C8-165C-5513-DB4B-9D840097C545}"/>
          </ac:spMkLst>
        </pc:spChg>
        <pc:spChg chg="add del mod">
          <ac:chgData name="Travis Patt" userId="3a191b68ee71d170" providerId="LiveId" clId="{E92A01B3-B1B7-4158-8474-808E7DB261F7}" dt="2024-08-28T15:33:52.401" v="558" actId="931"/>
          <ac:spMkLst>
            <pc:docMk/>
            <pc:sldMk cId="3755681766" sldId="293"/>
            <ac:spMk id="4" creationId="{08E66077-0742-0322-28E6-E5433ADAB357}"/>
          </ac:spMkLst>
        </pc:spChg>
        <pc:spChg chg="add del mod">
          <ac:chgData name="Travis Patt" userId="3a191b68ee71d170" providerId="LiveId" clId="{E92A01B3-B1B7-4158-8474-808E7DB261F7}" dt="2024-08-28T16:04:15.727" v="1853" actId="931"/>
          <ac:spMkLst>
            <pc:docMk/>
            <pc:sldMk cId="3755681766" sldId="293"/>
            <ac:spMk id="10" creationId="{E0D9379B-7A21-6540-5A51-BE927087522D}"/>
          </ac:spMkLst>
        </pc:spChg>
        <pc:spChg chg="mod">
          <ac:chgData name="Travis Patt" userId="3a191b68ee71d170" providerId="LiveId" clId="{E92A01B3-B1B7-4158-8474-808E7DB261F7}" dt="2024-08-28T16:05:26.403" v="1893" actId="20577"/>
          <ac:spMkLst>
            <pc:docMk/>
            <pc:sldMk cId="3755681766" sldId="293"/>
            <ac:spMk id="52" creationId="{F2CCE123-860F-8623-781F-12CEA66980F5}"/>
          </ac:spMkLst>
        </pc:spChg>
        <pc:picChg chg="del">
          <ac:chgData name="Travis Patt" userId="3a191b68ee71d170" providerId="LiveId" clId="{E92A01B3-B1B7-4158-8474-808E7DB261F7}" dt="2024-08-28T15:28:07.473" v="456" actId="478"/>
          <ac:picMkLst>
            <pc:docMk/>
            <pc:sldMk cId="3755681766" sldId="293"/>
            <ac:picMk id="6" creationId="{D2EFEFF6-F7C9-6A12-E5D0-0DFAA1091FA6}"/>
          </ac:picMkLst>
        </pc:picChg>
        <pc:picChg chg="add del mod">
          <ac:chgData name="Travis Patt" userId="3a191b68ee71d170" providerId="LiveId" clId="{E92A01B3-B1B7-4158-8474-808E7DB261F7}" dt="2024-08-28T16:02:10.223" v="1591" actId="478"/>
          <ac:picMkLst>
            <pc:docMk/>
            <pc:sldMk cId="3755681766" sldId="293"/>
            <ac:picMk id="8" creationId="{C2FD4A35-2606-D824-C55D-DAC4A14C328E}"/>
          </ac:picMkLst>
        </pc:picChg>
        <pc:picChg chg="add mod">
          <ac:chgData name="Travis Patt" userId="3a191b68ee71d170" providerId="LiveId" clId="{E92A01B3-B1B7-4158-8474-808E7DB261F7}" dt="2024-08-28T16:04:43.517" v="1859" actId="14100"/>
          <ac:picMkLst>
            <pc:docMk/>
            <pc:sldMk cId="3755681766" sldId="293"/>
            <ac:picMk id="12" creationId="{5C15EA48-A0DD-404A-FA51-FFD9153A83D8}"/>
          </ac:picMkLst>
        </pc:picChg>
      </pc:sldChg>
      <pc:sldChg chg="addSp delSp modSp add mod">
        <pc:chgData name="Travis Patt" userId="3a191b68ee71d170" providerId="LiveId" clId="{E92A01B3-B1B7-4158-8474-808E7DB261F7}" dt="2024-08-28T16:42:44.646" v="3053" actId="14100"/>
        <pc:sldMkLst>
          <pc:docMk/>
          <pc:sldMk cId="1847414147" sldId="294"/>
        </pc:sldMkLst>
        <pc:spChg chg="mod">
          <ac:chgData name="Travis Patt" userId="3a191b68ee71d170" providerId="LiveId" clId="{E92A01B3-B1B7-4158-8474-808E7DB261F7}" dt="2024-08-28T16:20:06.226" v="2320" actId="20577"/>
          <ac:spMkLst>
            <pc:docMk/>
            <pc:sldMk cId="1847414147" sldId="294"/>
            <ac:spMk id="2" creationId="{314C27C8-165C-5513-DB4B-9D840097C545}"/>
          </ac:spMkLst>
        </pc:spChg>
        <pc:spChg chg="add del mod">
          <ac:chgData name="Travis Patt" userId="3a191b68ee71d170" providerId="LiveId" clId="{E92A01B3-B1B7-4158-8474-808E7DB261F7}" dt="2024-08-28T16:23:58.474" v="2545" actId="931"/>
          <ac:spMkLst>
            <pc:docMk/>
            <pc:sldMk cId="1847414147" sldId="294"/>
            <ac:spMk id="4" creationId="{5871DD9F-DE70-1F31-879C-F789B2059EC4}"/>
          </ac:spMkLst>
        </pc:spChg>
        <pc:spChg chg="add del mod">
          <ac:chgData name="Travis Patt" userId="3a191b68ee71d170" providerId="LiveId" clId="{E92A01B3-B1B7-4158-8474-808E7DB261F7}" dt="2024-08-28T16:36:46.454" v="2779" actId="478"/>
          <ac:spMkLst>
            <pc:docMk/>
            <pc:sldMk cId="1847414147" sldId="294"/>
            <ac:spMk id="10" creationId="{380F5FAE-C41F-669E-3784-8F41C017A3CC}"/>
          </ac:spMkLst>
        </pc:spChg>
        <pc:spChg chg="add del mod">
          <ac:chgData name="Travis Patt" userId="3a191b68ee71d170" providerId="LiveId" clId="{E92A01B3-B1B7-4158-8474-808E7DB261F7}" dt="2024-08-28T16:36:39.342" v="2773" actId="478"/>
          <ac:spMkLst>
            <pc:docMk/>
            <pc:sldMk cId="1847414147" sldId="294"/>
            <ac:spMk id="14" creationId="{FFF854C7-5E66-4D8C-ED6F-B2D5E40B447D}"/>
          </ac:spMkLst>
        </pc:spChg>
        <pc:spChg chg="mod">
          <ac:chgData name="Travis Patt" userId="3a191b68ee71d170" providerId="LiveId" clId="{E92A01B3-B1B7-4158-8474-808E7DB261F7}" dt="2024-08-28T16:42:44.646" v="3053" actId="14100"/>
          <ac:spMkLst>
            <pc:docMk/>
            <pc:sldMk cId="1847414147" sldId="294"/>
            <ac:spMk id="52" creationId="{F2CCE123-860F-8623-781F-12CEA66980F5}"/>
          </ac:spMkLst>
        </pc:spChg>
        <pc:picChg chg="add del mod">
          <ac:chgData name="Travis Patt" userId="3a191b68ee71d170" providerId="LiveId" clId="{E92A01B3-B1B7-4158-8474-808E7DB261F7}" dt="2024-08-28T16:36:46.454" v="2779" actId="478"/>
          <ac:picMkLst>
            <pc:docMk/>
            <pc:sldMk cId="1847414147" sldId="294"/>
            <ac:picMk id="7" creationId="{4E9E282C-A80E-3707-8EB3-73E5C5A9908F}"/>
          </ac:picMkLst>
        </pc:picChg>
        <pc:picChg chg="del">
          <ac:chgData name="Travis Patt" userId="3a191b68ee71d170" providerId="LiveId" clId="{E92A01B3-B1B7-4158-8474-808E7DB261F7}" dt="2024-08-28T15:39:07.844" v="831" actId="478"/>
          <ac:picMkLst>
            <pc:docMk/>
            <pc:sldMk cId="1847414147" sldId="294"/>
            <ac:picMk id="8" creationId="{C2FD4A35-2606-D824-C55D-DAC4A14C328E}"/>
          </ac:picMkLst>
        </pc:picChg>
        <pc:picChg chg="add del mod">
          <ac:chgData name="Travis Patt" userId="3a191b68ee71d170" providerId="LiveId" clId="{E92A01B3-B1B7-4158-8474-808E7DB261F7}" dt="2024-08-28T16:36:45.652" v="2778" actId="931"/>
          <ac:picMkLst>
            <pc:docMk/>
            <pc:sldMk cId="1847414147" sldId="294"/>
            <ac:picMk id="12" creationId="{9E078733-87DC-6482-EEE0-C9F7ED800FE9}"/>
          </ac:picMkLst>
        </pc:picChg>
        <pc:picChg chg="add mod">
          <ac:chgData name="Travis Patt" userId="3a191b68ee71d170" providerId="LiveId" clId="{E92A01B3-B1B7-4158-8474-808E7DB261F7}" dt="2024-08-28T16:36:38.639" v="2772" actId="931"/>
          <ac:picMkLst>
            <pc:docMk/>
            <pc:sldMk cId="1847414147" sldId="294"/>
            <ac:picMk id="16" creationId="{034BCED0-E3EA-3F4D-FE8C-1CBCEC2D0793}"/>
          </ac:picMkLst>
        </pc:picChg>
      </pc:sldChg>
      <pc:sldChg chg="addSp delSp modSp add mod">
        <pc:chgData name="Travis Patt" userId="3a191b68ee71d170" providerId="LiveId" clId="{E92A01B3-B1B7-4158-8474-808E7DB261F7}" dt="2024-08-28T17:44:20.706" v="5321" actId="20577"/>
        <pc:sldMkLst>
          <pc:docMk/>
          <pc:sldMk cId="1795414606" sldId="295"/>
        </pc:sldMkLst>
        <pc:spChg chg="mod">
          <ac:chgData name="Travis Patt" userId="3a191b68ee71d170" providerId="LiveId" clId="{E92A01B3-B1B7-4158-8474-808E7DB261F7}" dt="2024-08-28T15:48:33.491" v="1087" actId="20577"/>
          <ac:spMkLst>
            <pc:docMk/>
            <pc:sldMk cId="1795414606" sldId="295"/>
            <ac:spMk id="2" creationId="{314C27C8-165C-5513-DB4B-9D840097C545}"/>
          </ac:spMkLst>
        </pc:spChg>
        <pc:spChg chg="add del mod">
          <ac:chgData name="Travis Patt" userId="3a191b68ee71d170" providerId="LiveId" clId="{E92A01B3-B1B7-4158-8474-808E7DB261F7}" dt="2024-08-28T15:59:32.897" v="1303" actId="931"/>
          <ac:spMkLst>
            <pc:docMk/>
            <pc:sldMk cId="1795414606" sldId="295"/>
            <ac:spMk id="4" creationId="{2537670D-6296-89B7-A6D6-A277FE097E51}"/>
          </ac:spMkLst>
        </pc:spChg>
        <pc:spChg chg="mod">
          <ac:chgData name="Travis Patt" userId="3a191b68ee71d170" providerId="LiveId" clId="{E92A01B3-B1B7-4158-8474-808E7DB261F7}" dt="2024-08-28T17:44:20.706" v="5321" actId="20577"/>
          <ac:spMkLst>
            <pc:docMk/>
            <pc:sldMk cId="1795414606" sldId="295"/>
            <ac:spMk id="52" creationId="{F2CCE123-860F-8623-781F-12CEA66980F5}"/>
          </ac:spMkLst>
        </pc:spChg>
        <pc:picChg chg="del">
          <ac:chgData name="Travis Patt" userId="3a191b68ee71d170" providerId="LiveId" clId="{E92A01B3-B1B7-4158-8474-808E7DB261F7}" dt="2024-08-28T15:52:14.334" v="1302" actId="478"/>
          <ac:picMkLst>
            <pc:docMk/>
            <pc:sldMk cId="1795414606" sldId="295"/>
            <ac:picMk id="6" creationId="{D2EFEFF6-F7C9-6A12-E5D0-0DFAA1091FA6}"/>
          </ac:picMkLst>
        </pc:picChg>
        <pc:picChg chg="add mod">
          <ac:chgData name="Travis Patt" userId="3a191b68ee71d170" providerId="LiveId" clId="{E92A01B3-B1B7-4158-8474-808E7DB261F7}" dt="2024-08-28T17:43:54.385" v="5313" actId="14100"/>
          <ac:picMkLst>
            <pc:docMk/>
            <pc:sldMk cId="1795414606" sldId="295"/>
            <ac:picMk id="8" creationId="{74C01CE3-8163-7C35-FA9B-48DD9D9B6005}"/>
          </ac:picMkLst>
        </pc:picChg>
      </pc:sldChg>
      <pc:sldChg chg="modSp add mod">
        <pc:chgData name="Travis Patt" userId="3a191b68ee71d170" providerId="LiveId" clId="{E92A01B3-B1B7-4158-8474-808E7DB261F7}" dt="2024-08-28T17:10:11.044" v="3939" actId="20577"/>
        <pc:sldMkLst>
          <pc:docMk/>
          <pc:sldMk cId="3946167536" sldId="296"/>
        </pc:sldMkLst>
        <pc:spChg chg="mod">
          <ac:chgData name="Travis Patt" userId="3a191b68ee71d170" providerId="LiveId" clId="{E92A01B3-B1B7-4158-8474-808E7DB261F7}" dt="2024-08-28T16:18:10.094" v="2233" actId="20577"/>
          <ac:spMkLst>
            <pc:docMk/>
            <pc:sldMk cId="3946167536" sldId="296"/>
            <ac:spMk id="2" creationId="{314C27C8-165C-5513-DB4B-9D840097C545}"/>
          </ac:spMkLst>
        </pc:spChg>
        <pc:spChg chg="mod">
          <ac:chgData name="Travis Patt" userId="3a191b68ee71d170" providerId="LiveId" clId="{E92A01B3-B1B7-4158-8474-808E7DB261F7}" dt="2024-08-28T17:10:11.044" v="3939" actId="20577"/>
          <ac:spMkLst>
            <pc:docMk/>
            <pc:sldMk cId="3946167536" sldId="296"/>
            <ac:spMk id="52" creationId="{F2CCE123-860F-8623-781F-12CEA66980F5}"/>
          </ac:spMkLst>
        </pc:spChg>
      </pc:sldChg>
      <pc:sldChg chg="addSp delSp modSp add mod">
        <pc:chgData name="Travis Patt" userId="3a191b68ee71d170" providerId="LiveId" clId="{E92A01B3-B1B7-4158-8474-808E7DB261F7}" dt="2024-08-28T17:09:25.420" v="3932" actId="113"/>
        <pc:sldMkLst>
          <pc:docMk/>
          <pc:sldMk cId="83144397" sldId="297"/>
        </pc:sldMkLst>
        <pc:spChg chg="mod">
          <ac:chgData name="Travis Patt" userId="3a191b68ee71d170" providerId="LiveId" clId="{E92A01B3-B1B7-4158-8474-808E7DB261F7}" dt="2024-08-28T16:05:43.772" v="1905" actId="20577"/>
          <ac:spMkLst>
            <pc:docMk/>
            <pc:sldMk cId="83144397" sldId="297"/>
            <ac:spMk id="2" creationId="{314C27C8-165C-5513-DB4B-9D840097C545}"/>
          </ac:spMkLst>
        </pc:spChg>
        <pc:spChg chg="add del mod">
          <ac:chgData name="Travis Patt" userId="3a191b68ee71d170" providerId="LiveId" clId="{E92A01B3-B1B7-4158-8474-808E7DB261F7}" dt="2024-08-28T16:06:15.760" v="1917" actId="931"/>
          <ac:spMkLst>
            <pc:docMk/>
            <pc:sldMk cId="83144397" sldId="297"/>
            <ac:spMk id="4" creationId="{1481BC9B-D154-9CE1-0A27-5266229D3AEB}"/>
          </ac:spMkLst>
        </pc:spChg>
        <pc:spChg chg="mod">
          <ac:chgData name="Travis Patt" userId="3a191b68ee71d170" providerId="LiveId" clId="{E92A01B3-B1B7-4158-8474-808E7DB261F7}" dt="2024-08-28T17:09:25.420" v="3932" actId="113"/>
          <ac:spMkLst>
            <pc:docMk/>
            <pc:sldMk cId="83144397" sldId="297"/>
            <ac:spMk id="52" creationId="{F2CCE123-860F-8623-781F-12CEA66980F5}"/>
          </ac:spMkLst>
        </pc:spChg>
        <pc:picChg chg="add mod">
          <ac:chgData name="Travis Patt" userId="3a191b68ee71d170" providerId="LiveId" clId="{E92A01B3-B1B7-4158-8474-808E7DB261F7}" dt="2024-08-28T16:06:36.273" v="1921" actId="14100"/>
          <ac:picMkLst>
            <pc:docMk/>
            <pc:sldMk cId="83144397" sldId="297"/>
            <ac:picMk id="7" creationId="{6AAED4BC-AC4A-D687-DE7F-11EBFF69E583}"/>
          </ac:picMkLst>
        </pc:picChg>
        <pc:picChg chg="del">
          <ac:chgData name="Travis Patt" userId="3a191b68ee71d170" providerId="LiveId" clId="{E92A01B3-B1B7-4158-8474-808E7DB261F7}" dt="2024-08-28T16:06:04.957" v="1916" actId="478"/>
          <ac:picMkLst>
            <pc:docMk/>
            <pc:sldMk cId="83144397" sldId="297"/>
            <ac:picMk id="12" creationId="{5C15EA48-A0DD-404A-FA51-FFD9153A83D8}"/>
          </ac:picMkLst>
        </pc:picChg>
      </pc:sldChg>
      <pc:sldChg chg="addSp delSp modSp add mod">
        <pc:chgData name="Travis Patt" userId="3a191b68ee71d170" providerId="LiveId" clId="{E92A01B3-B1B7-4158-8474-808E7DB261F7}" dt="2024-08-28T17:45:24.343" v="5327" actId="113"/>
        <pc:sldMkLst>
          <pc:docMk/>
          <pc:sldMk cId="2037988777" sldId="298"/>
        </pc:sldMkLst>
        <pc:spChg chg="mod">
          <ac:chgData name="Travis Patt" userId="3a191b68ee71d170" providerId="LiveId" clId="{E92A01B3-B1B7-4158-8474-808E7DB261F7}" dt="2024-08-28T16:54:05.518" v="3305" actId="20577"/>
          <ac:spMkLst>
            <pc:docMk/>
            <pc:sldMk cId="2037988777" sldId="298"/>
            <ac:spMk id="2" creationId="{314C27C8-165C-5513-DB4B-9D840097C545}"/>
          </ac:spMkLst>
        </pc:spChg>
        <pc:spChg chg="add del mod">
          <ac:chgData name="Travis Patt" userId="3a191b68ee71d170" providerId="LiveId" clId="{E92A01B3-B1B7-4158-8474-808E7DB261F7}" dt="2024-08-28T16:27:52.448" v="2743" actId="931"/>
          <ac:spMkLst>
            <pc:docMk/>
            <pc:sldMk cId="2037988777" sldId="298"/>
            <ac:spMk id="4" creationId="{C9D7B591-4863-DB43-4FF6-AF823379814A}"/>
          </ac:spMkLst>
        </pc:spChg>
        <pc:spChg chg="add del mod">
          <ac:chgData name="Travis Patt" userId="3a191b68ee71d170" providerId="LiveId" clId="{E92A01B3-B1B7-4158-8474-808E7DB261F7}" dt="2024-08-28T16:29:33.039" v="2750" actId="931"/>
          <ac:spMkLst>
            <pc:docMk/>
            <pc:sldMk cId="2037988777" sldId="298"/>
            <ac:spMk id="10" creationId="{7453A8B7-7CA4-AD67-D1FB-DA073DFB8FEE}"/>
          </ac:spMkLst>
        </pc:spChg>
        <pc:spChg chg="mod">
          <ac:chgData name="Travis Patt" userId="3a191b68ee71d170" providerId="LiveId" clId="{E92A01B3-B1B7-4158-8474-808E7DB261F7}" dt="2024-08-28T17:45:24.343" v="5327" actId="113"/>
          <ac:spMkLst>
            <pc:docMk/>
            <pc:sldMk cId="2037988777" sldId="298"/>
            <ac:spMk id="52" creationId="{F2CCE123-860F-8623-781F-12CEA66980F5}"/>
          </ac:spMkLst>
        </pc:spChg>
        <pc:picChg chg="del">
          <ac:chgData name="Travis Patt" userId="3a191b68ee71d170" providerId="LiveId" clId="{E92A01B3-B1B7-4158-8474-808E7DB261F7}" dt="2024-08-28T16:27:37.018" v="2742" actId="478"/>
          <ac:picMkLst>
            <pc:docMk/>
            <pc:sldMk cId="2037988777" sldId="298"/>
            <ac:picMk id="7" creationId="{4E9E282C-A80E-3707-8EB3-73E5C5A9908F}"/>
          </ac:picMkLst>
        </pc:picChg>
        <pc:picChg chg="add del mod">
          <ac:chgData name="Travis Patt" userId="3a191b68ee71d170" providerId="LiveId" clId="{E92A01B3-B1B7-4158-8474-808E7DB261F7}" dt="2024-08-28T16:28:44.791" v="2749" actId="478"/>
          <ac:picMkLst>
            <pc:docMk/>
            <pc:sldMk cId="2037988777" sldId="298"/>
            <ac:picMk id="8" creationId="{A44258B9-B2A7-AD82-4A22-E9107D7456F0}"/>
          </ac:picMkLst>
        </pc:picChg>
        <pc:picChg chg="add mod">
          <ac:chgData name="Travis Patt" userId="3a191b68ee71d170" providerId="LiveId" clId="{E92A01B3-B1B7-4158-8474-808E7DB261F7}" dt="2024-08-28T16:29:46.864" v="2753" actId="14100"/>
          <ac:picMkLst>
            <pc:docMk/>
            <pc:sldMk cId="2037988777" sldId="298"/>
            <ac:picMk id="12" creationId="{0A15A430-5528-F670-0B8E-E8B43EB3D09A}"/>
          </ac:picMkLst>
        </pc:picChg>
      </pc:sldChg>
      <pc:sldChg chg="addSp delSp modSp add mod">
        <pc:chgData name="Travis Patt" userId="3a191b68ee71d170" providerId="LiveId" clId="{E92A01B3-B1B7-4158-8474-808E7DB261F7}" dt="2024-08-28T17:54:09.164" v="5573" actId="207"/>
        <pc:sldMkLst>
          <pc:docMk/>
          <pc:sldMk cId="14989191" sldId="299"/>
        </pc:sldMkLst>
        <pc:spChg chg="mod">
          <ac:chgData name="Travis Patt" userId="3a191b68ee71d170" providerId="LiveId" clId="{E92A01B3-B1B7-4158-8474-808E7DB261F7}" dt="2024-08-28T16:59:44.334" v="3711" actId="20577"/>
          <ac:spMkLst>
            <pc:docMk/>
            <pc:sldMk cId="14989191" sldId="299"/>
            <ac:spMk id="2" creationId="{314C27C8-165C-5513-DB4B-9D840097C545}"/>
          </ac:spMkLst>
        </pc:spChg>
        <pc:spChg chg="add del mod">
          <ac:chgData name="Travis Patt" userId="3a191b68ee71d170" providerId="LiveId" clId="{E92A01B3-B1B7-4158-8474-808E7DB261F7}" dt="2024-08-28T17:01:46.478" v="3879" actId="931"/>
          <ac:spMkLst>
            <pc:docMk/>
            <pc:sldMk cId="14989191" sldId="299"/>
            <ac:spMk id="4" creationId="{BDEFE753-5D9A-8200-EAAC-D99FF8436110}"/>
          </ac:spMkLst>
        </pc:spChg>
        <pc:spChg chg="add del mod">
          <ac:chgData name="Travis Patt" userId="3a191b68ee71d170" providerId="LiveId" clId="{E92A01B3-B1B7-4158-8474-808E7DB261F7}" dt="2024-08-28T17:04:16.257" v="3888" actId="931"/>
          <ac:spMkLst>
            <pc:docMk/>
            <pc:sldMk cId="14989191" sldId="299"/>
            <ac:spMk id="9" creationId="{1B5D8DF2-125A-4FA2-0BE7-41A4DB626F61}"/>
          </ac:spMkLst>
        </pc:spChg>
        <pc:spChg chg="mod">
          <ac:chgData name="Travis Patt" userId="3a191b68ee71d170" providerId="LiveId" clId="{E92A01B3-B1B7-4158-8474-808E7DB261F7}" dt="2024-08-28T17:54:09.164" v="5573" actId="207"/>
          <ac:spMkLst>
            <pc:docMk/>
            <pc:sldMk cId="14989191" sldId="299"/>
            <ac:spMk id="52" creationId="{F2CCE123-860F-8623-781F-12CEA66980F5}"/>
          </ac:spMkLst>
        </pc:spChg>
        <pc:picChg chg="add del mod">
          <ac:chgData name="Travis Patt" userId="3a191b68ee71d170" providerId="LiveId" clId="{E92A01B3-B1B7-4158-8474-808E7DB261F7}" dt="2024-08-28T17:04:15.473" v="3887" actId="478"/>
          <ac:picMkLst>
            <pc:docMk/>
            <pc:sldMk cId="14989191" sldId="299"/>
            <ac:picMk id="7" creationId="{675D1AD0-E815-DBA9-9821-1FA988A2AD08}"/>
          </ac:picMkLst>
        </pc:picChg>
        <pc:picChg chg="add mod">
          <ac:chgData name="Travis Patt" userId="3a191b68ee71d170" providerId="LiveId" clId="{E92A01B3-B1B7-4158-8474-808E7DB261F7}" dt="2024-08-28T17:05:00.578" v="3896" actId="14100"/>
          <ac:picMkLst>
            <pc:docMk/>
            <pc:sldMk cId="14989191" sldId="299"/>
            <ac:picMk id="11" creationId="{726AB32E-928A-6C81-7F79-08E952442FE5}"/>
          </ac:picMkLst>
        </pc:picChg>
        <pc:picChg chg="del">
          <ac:chgData name="Travis Patt" userId="3a191b68ee71d170" providerId="LiveId" clId="{E92A01B3-B1B7-4158-8474-808E7DB261F7}" dt="2024-08-28T16:46:49.495" v="3226" actId="478"/>
          <ac:picMkLst>
            <pc:docMk/>
            <pc:sldMk cId="14989191" sldId="299"/>
            <ac:picMk id="12" creationId="{0A15A430-5528-F670-0B8E-E8B43EB3D09A}"/>
          </ac:picMkLst>
        </pc:picChg>
      </pc:sldChg>
      <pc:sldChg chg="addSp delSp modSp add mod">
        <pc:chgData name="Travis Patt" userId="3a191b68ee71d170" providerId="LiveId" clId="{E92A01B3-B1B7-4158-8474-808E7DB261F7}" dt="2024-08-28T17:11:17.592" v="3942" actId="113"/>
        <pc:sldMkLst>
          <pc:docMk/>
          <pc:sldMk cId="1371677533" sldId="300"/>
        </pc:sldMkLst>
        <pc:spChg chg="mod">
          <ac:chgData name="Travis Patt" userId="3a191b68ee71d170" providerId="LiveId" clId="{E92A01B3-B1B7-4158-8474-808E7DB261F7}" dt="2024-08-28T16:54:27.230" v="3310" actId="20577"/>
          <ac:spMkLst>
            <pc:docMk/>
            <pc:sldMk cId="1371677533" sldId="300"/>
            <ac:spMk id="2" creationId="{314C27C8-165C-5513-DB4B-9D840097C545}"/>
          </ac:spMkLst>
        </pc:spChg>
        <pc:spChg chg="add del mod">
          <ac:chgData name="Travis Patt" userId="3a191b68ee71d170" providerId="LiveId" clId="{E92A01B3-B1B7-4158-8474-808E7DB261F7}" dt="2024-08-28T16:56:55.067" v="3590" actId="931"/>
          <ac:spMkLst>
            <pc:docMk/>
            <pc:sldMk cId="1371677533" sldId="300"/>
            <ac:spMk id="4" creationId="{80C58C96-B6E5-4C67-1416-76E2C9FA16D6}"/>
          </ac:spMkLst>
        </pc:spChg>
        <pc:spChg chg="mod">
          <ac:chgData name="Travis Patt" userId="3a191b68ee71d170" providerId="LiveId" clId="{E92A01B3-B1B7-4158-8474-808E7DB261F7}" dt="2024-08-28T17:11:17.592" v="3942" actId="113"/>
          <ac:spMkLst>
            <pc:docMk/>
            <pc:sldMk cId="1371677533" sldId="300"/>
            <ac:spMk id="52" creationId="{F2CCE123-860F-8623-781F-12CEA66980F5}"/>
          </ac:spMkLst>
        </pc:spChg>
        <pc:picChg chg="add mod">
          <ac:chgData name="Travis Patt" userId="3a191b68ee71d170" providerId="LiveId" clId="{E92A01B3-B1B7-4158-8474-808E7DB261F7}" dt="2024-08-28T16:57:11.577" v="3596" actId="14100"/>
          <ac:picMkLst>
            <pc:docMk/>
            <pc:sldMk cId="1371677533" sldId="300"/>
            <ac:picMk id="7" creationId="{C18ED501-B0F5-1D76-63F8-D7ECF9407334}"/>
          </ac:picMkLst>
        </pc:picChg>
        <pc:picChg chg="del">
          <ac:chgData name="Travis Patt" userId="3a191b68ee71d170" providerId="LiveId" clId="{E92A01B3-B1B7-4158-8474-808E7DB261F7}" dt="2024-08-28T16:56:50.575" v="3589" actId="478"/>
          <ac:picMkLst>
            <pc:docMk/>
            <pc:sldMk cId="1371677533" sldId="300"/>
            <ac:picMk id="12" creationId="{0A15A430-5528-F670-0B8E-E8B43EB3D09A}"/>
          </ac:picMkLst>
        </pc:picChg>
      </pc:sldChg>
      <pc:sldChg chg="addSp delSp modSp add mod">
        <pc:chgData name="Travis Patt" userId="3a191b68ee71d170" providerId="LiveId" clId="{E92A01B3-B1B7-4158-8474-808E7DB261F7}" dt="2024-08-28T17:54:33.201" v="5576" actId="20577"/>
        <pc:sldMkLst>
          <pc:docMk/>
          <pc:sldMk cId="10252877" sldId="301"/>
        </pc:sldMkLst>
        <pc:spChg chg="mod">
          <ac:chgData name="Travis Patt" userId="3a191b68ee71d170" providerId="LiveId" clId="{E92A01B3-B1B7-4158-8474-808E7DB261F7}" dt="2024-08-28T17:12:20.564" v="3981" actId="20577"/>
          <ac:spMkLst>
            <pc:docMk/>
            <pc:sldMk cId="10252877" sldId="301"/>
            <ac:spMk id="2" creationId="{314C27C8-165C-5513-DB4B-9D840097C545}"/>
          </ac:spMkLst>
        </pc:spChg>
        <pc:spChg chg="add del mod">
          <ac:chgData name="Travis Patt" userId="3a191b68ee71d170" providerId="LiveId" clId="{E92A01B3-B1B7-4158-8474-808E7DB261F7}" dt="2024-08-28T17:20:17.861" v="4423" actId="931"/>
          <ac:spMkLst>
            <pc:docMk/>
            <pc:sldMk cId="10252877" sldId="301"/>
            <ac:spMk id="4" creationId="{51F4F063-6F1C-9ADD-8B61-F323CFFD1F14}"/>
          </ac:spMkLst>
        </pc:spChg>
        <pc:spChg chg="mod">
          <ac:chgData name="Travis Patt" userId="3a191b68ee71d170" providerId="LiveId" clId="{E92A01B3-B1B7-4158-8474-808E7DB261F7}" dt="2024-08-28T17:54:33.201" v="5576" actId="20577"/>
          <ac:spMkLst>
            <pc:docMk/>
            <pc:sldMk cId="10252877" sldId="301"/>
            <ac:spMk id="52" creationId="{F2CCE123-860F-8623-781F-12CEA66980F5}"/>
          </ac:spMkLst>
        </pc:spChg>
        <pc:picChg chg="add mod">
          <ac:chgData name="Travis Patt" userId="3a191b68ee71d170" providerId="LiveId" clId="{E92A01B3-B1B7-4158-8474-808E7DB261F7}" dt="2024-08-28T17:20:40.521" v="4431" actId="14100"/>
          <ac:picMkLst>
            <pc:docMk/>
            <pc:sldMk cId="10252877" sldId="301"/>
            <ac:picMk id="7" creationId="{516553BC-19FA-6FBE-5999-E4173C5872F1}"/>
          </ac:picMkLst>
        </pc:picChg>
        <pc:picChg chg="del">
          <ac:chgData name="Travis Patt" userId="3a191b68ee71d170" providerId="LiveId" clId="{E92A01B3-B1B7-4158-8474-808E7DB261F7}" dt="2024-08-28T17:20:11.645" v="4422" actId="478"/>
          <ac:picMkLst>
            <pc:docMk/>
            <pc:sldMk cId="10252877" sldId="301"/>
            <ac:picMk id="11" creationId="{726AB32E-928A-6C81-7F79-08E952442FE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9/4/2024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9/4/2024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4147120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4251787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1897235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490399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4030116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1785185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3559594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2910770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2779064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9/4/2024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9/4/2024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9/4/2024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9/4/2024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9/4/2024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9/4/2024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sz="6000" dirty="0">
                <a:solidFill>
                  <a:schemeClr val="accent4">
                    <a:lumMod val="40000"/>
                    <a:lumOff val="60000"/>
                  </a:schemeClr>
                </a:solidFill>
              </a:rPr>
              <a:t>Travis Patt</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lstStyle/>
          <a:p>
            <a:endParaRPr lang="en-US" dirty="0">
              <a:solidFill>
                <a:schemeClr val="accent4">
                  <a:lumMod val="40000"/>
                  <a:lumOff val="60000"/>
                </a:schemeClr>
              </a:solidFill>
            </a:endParaRPr>
          </a:p>
          <a:p>
            <a:endParaRPr lang="en-US" dirty="0">
              <a:solidFill>
                <a:schemeClr val="accent4">
                  <a:lumMod val="40000"/>
                  <a:lumOff val="60000"/>
                </a:schemeClr>
              </a:solidFill>
            </a:endParaRPr>
          </a:p>
          <a:p>
            <a:r>
              <a:rPr lang="en-US" sz="2400" dirty="0">
                <a:solidFill>
                  <a:schemeClr val="accent4">
                    <a:lumMod val="40000"/>
                    <a:lumOff val="60000"/>
                  </a:schemeClr>
                </a:solidFill>
              </a:rPr>
              <a:t>Cybersecurity Analyst</a:t>
            </a:r>
          </a:p>
          <a:p>
            <a:r>
              <a:rPr lang="en-US" sz="2400" dirty="0">
                <a:solidFill>
                  <a:schemeClr val="accent4">
                    <a:lumMod val="40000"/>
                    <a:lumOff val="60000"/>
                  </a:schemeClr>
                </a:solidFill>
              </a:rPr>
              <a:t>Bachelors Cybersecurity &amp; Information Assurance</a:t>
            </a:r>
          </a:p>
          <a:p>
            <a:endParaRPr lang="en-US" dirty="0"/>
          </a:p>
        </p:txBody>
      </p:sp>
    </p:spTree>
    <p:extLst>
      <p:ext uri="{BB962C8B-B14F-4D97-AF65-F5344CB8AC3E}">
        <p14:creationId xmlns:p14="http://schemas.microsoft.com/office/powerpoint/2010/main" val="2184472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1"/>
            <a:ext cx="10515600" cy="554038"/>
          </a:xfrm>
          <a:noFill/>
        </p:spPr>
        <p:txBody>
          <a:bodyPr anchor="ctr"/>
          <a:lstStyle/>
          <a:p>
            <a:r>
              <a:rPr lang="en-US" dirty="0">
                <a:solidFill>
                  <a:schemeClr val="accent1"/>
                </a:solidFill>
              </a:rPr>
              <a:t>7. Correlate the events pt.2</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257695" y="919799"/>
            <a:ext cx="3458899" cy="5384164"/>
          </a:xfrm>
        </p:spPr>
        <p:txBody>
          <a:bodyPr>
            <a:normAutofit/>
          </a:bodyPr>
          <a:lstStyle/>
          <a:p>
            <a:pPr marL="285750" indent="-285750">
              <a:lnSpc>
                <a:spcPct val="150000"/>
              </a:lnSpc>
              <a:buFont typeface="Arial" panose="020B0604020202020204" pitchFamily="34" charset="0"/>
              <a:buChar char="•"/>
            </a:pPr>
            <a:r>
              <a:rPr lang="en-US" dirty="0"/>
              <a:t>We know </a:t>
            </a:r>
            <a:r>
              <a:rPr lang="en-US" dirty="0" err="1"/>
              <a:t>Pcannon</a:t>
            </a:r>
            <a:r>
              <a:rPr lang="en-US" dirty="0"/>
              <a:t> created </a:t>
            </a:r>
            <a:r>
              <a:rPr lang="en-US" dirty="0">
                <a:solidFill>
                  <a:srgbClr val="FF0000"/>
                </a:solidFill>
              </a:rPr>
              <a:t>ADM1N</a:t>
            </a:r>
            <a:r>
              <a:rPr lang="en-US" dirty="0"/>
              <a:t> on </a:t>
            </a:r>
            <a:r>
              <a:rPr lang="en-US" dirty="0">
                <a:solidFill>
                  <a:srgbClr val="0070C0"/>
                </a:solidFill>
              </a:rPr>
              <a:t>TestSystem1</a:t>
            </a:r>
            <a:r>
              <a:rPr lang="en-US" dirty="0"/>
              <a:t>.</a:t>
            </a:r>
          </a:p>
          <a:p>
            <a:pPr marL="285750" indent="-285750">
              <a:lnSpc>
                <a:spcPct val="150000"/>
              </a:lnSpc>
              <a:buFont typeface="Arial" panose="020B0604020202020204" pitchFamily="34" charset="0"/>
              <a:buChar char="•"/>
            </a:pPr>
            <a:r>
              <a:rPr lang="en-US" dirty="0"/>
              <a:t>Let’s correlate TestSystem1 to the IP address responsible for the FTP Event: 10.1.5.100.</a:t>
            </a:r>
          </a:p>
          <a:p>
            <a:pPr marL="285750" indent="-285750">
              <a:lnSpc>
                <a:spcPct val="150000"/>
              </a:lnSpc>
              <a:buFont typeface="Arial" panose="020B0604020202020204" pitchFamily="34" charset="0"/>
              <a:buChar char="•"/>
            </a:pPr>
            <a:r>
              <a:rPr lang="en-US" dirty="0"/>
              <a:t>Every instance of the IP 10.1.5.100 correlates to a Login involving TestSystem1 via Timestamp.</a:t>
            </a:r>
          </a:p>
          <a:p>
            <a:pPr marL="285750" indent="-285750">
              <a:lnSpc>
                <a:spcPct val="150000"/>
              </a:lnSpc>
              <a:buFont typeface="Arial" panose="020B0604020202020204" pitchFamily="34" charset="0"/>
              <a:buChar char="•"/>
            </a:pPr>
            <a:r>
              <a:rPr lang="en-US" b="1" dirty="0"/>
              <a:t>TestSystem1 IP = 10.1.5.100</a:t>
            </a:r>
          </a:p>
          <a:p>
            <a:pPr marL="285750" indent="-285750">
              <a:lnSpc>
                <a:spcPct val="150000"/>
              </a:lnSpc>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7" name="Content Placeholder 6">
            <a:extLst>
              <a:ext uri="{FF2B5EF4-FFF2-40B4-BE49-F238E27FC236}">
                <a16:creationId xmlns:a16="http://schemas.microsoft.com/office/drawing/2014/main" id="{C18ED501-B0F5-1D76-63F8-D7ECF9407334}"/>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3716594" y="919799"/>
            <a:ext cx="8475406" cy="5384164"/>
          </a:xfrm>
        </p:spPr>
      </p:pic>
    </p:spTree>
    <p:extLst>
      <p:ext uri="{BB962C8B-B14F-4D97-AF65-F5344CB8AC3E}">
        <p14:creationId xmlns:p14="http://schemas.microsoft.com/office/powerpoint/2010/main" val="1371677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1"/>
            <a:ext cx="10515600" cy="554038"/>
          </a:xfrm>
          <a:noFill/>
        </p:spPr>
        <p:txBody>
          <a:bodyPr anchor="ctr"/>
          <a:lstStyle/>
          <a:p>
            <a:r>
              <a:rPr lang="en-US" dirty="0">
                <a:solidFill>
                  <a:schemeClr val="accent1"/>
                </a:solidFill>
              </a:rPr>
              <a:t>8. Timeline of events</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257696" y="919799"/>
            <a:ext cx="3341848" cy="5384164"/>
          </a:xfrm>
        </p:spPr>
        <p:txBody>
          <a:bodyPr>
            <a:normAutofit/>
          </a:bodyPr>
          <a:lstStyle/>
          <a:p>
            <a:pPr marL="0" indent="0" algn="ctr">
              <a:lnSpc>
                <a:spcPct val="150000"/>
              </a:lnSpc>
              <a:buNone/>
            </a:pPr>
            <a:r>
              <a:rPr lang="en-US" sz="2800" u="sng" dirty="0"/>
              <a:t>Timeline</a:t>
            </a:r>
          </a:p>
          <a:p>
            <a:pPr marL="0" indent="0">
              <a:lnSpc>
                <a:spcPct val="100000"/>
              </a:lnSpc>
              <a:buNone/>
            </a:pPr>
            <a:r>
              <a:rPr lang="en-US" dirty="0"/>
              <a:t>1. </a:t>
            </a:r>
            <a:r>
              <a:rPr lang="en-US" dirty="0" err="1"/>
              <a:t>Pcannon</a:t>
            </a:r>
            <a:r>
              <a:rPr lang="en-US" dirty="0"/>
              <a:t> logs on to </a:t>
            </a:r>
            <a:r>
              <a:rPr lang="en-US" dirty="0">
                <a:solidFill>
                  <a:srgbClr val="0070C0"/>
                </a:solidFill>
              </a:rPr>
              <a:t>TestSystem1. </a:t>
            </a:r>
          </a:p>
          <a:p>
            <a:pPr marL="0" indent="0">
              <a:lnSpc>
                <a:spcPct val="100000"/>
              </a:lnSpc>
              <a:buNone/>
            </a:pPr>
            <a:r>
              <a:rPr lang="en-US" dirty="0"/>
              <a:t>2. Creates </a:t>
            </a:r>
            <a:r>
              <a:rPr lang="en-US" dirty="0">
                <a:solidFill>
                  <a:srgbClr val="FF0000"/>
                </a:solidFill>
              </a:rPr>
              <a:t>ADM1N</a:t>
            </a:r>
            <a:r>
              <a:rPr lang="en-US" dirty="0"/>
              <a:t>. </a:t>
            </a:r>
          </a:p>
          <a:p>
            <a:pPr marL="0" indent="0">
              <a:lnSpc>
                <a:spcPct val="100000"/>
              </a:lnSpc>
              <a:buNone/>
            </a:pPr>
            <a:r>
              <a:rPr lang="en-US" dirty="0"/>
              <a:t>3. logs off her account. </a:t>
            </a:r>
          </a:p>
          <a:p>
            <a:pPr marL="0" indent="0">
              <a:lnSpc>
                <a:spcPct val="100000"/>
              </a:lnSpc>
              <a:buNone/>
            </a:pPr>
            <a:r>
              <a:rPr lang="en-US" dirty="0"/>
              <a:t>4. Signs into the </a:t>
            </a:r>
            <a:r>
              <a:rPr lang="en-US" dirty="0">
                <a:solidFill>
                  <a:srgbClr val="FF0000"/>
                </a:solidFill>
              </a:rPr>
              <a:t>ADM1N</a:t>
            </a:r>
            <a:r>
              <a:rPr lang="en-US" dirty="0"/>
              <a:t> account. </a:t>
            </a:r>
          </a:p>
          <a:p>
            <a:pPr marL="0" indent="0">
              <a:lnSpc>
                <a:spcPct val="100000"/>
              </a:lnSpc>
              <a:buNone/>
            </a:pPr>
            <a:r>
              <a:rPr lang="en-US" dirty="0"/>
              <a:t>5. Starts the FTP service. </a:t>
            </a:r>
          </a:p>
          <a:p>
            <a:pPr marL="0" indent="0">
              <a:lnSpc>
                <a:spcPct val="100000"/>
              </a:lnSpc>
              <a:buNone/>
            </a:pPr>
            <a:r>
              <a:rPr lang="en-US" dirty="0"/>
              <a:t>6. Exfiltrates the data.</a:t>
            </a:r>
          </a:p>
          <a:p>
            <a:pPr marL="0" indent="0">
              <a:lnSpc>
                <a:spcPct val="100000"/>
              </a:lnSpc>
              <a:buNone/>
            </a:pPr>
            <a:r>
              <a:rPr lang="en-US" dirty="0"/>
              <a:t>7. Then logs off </a:t>
            </a:r>
            <a:r>
              <a:rPr lang="en-US" dirty="0">
                <a:solidFill>
                  <a:srgbClr val="FF0000"/>
                </a:solidFill>
              </a:rPr>
              <a:t>ADM1N</a:t>
            </a:r>
            <a:r>
              <a:rPr lang="en-US" dirty="0"/>
              <a:t> immediately after the data exfiltration event.</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11" name="Content Placeholder 10">
            <a:extLst>
              <a:ext uri="{FF2B5EF4-FFF2-40B4-BE49-F238E27FC236}">
                <a16:creationId xmlns:a16="http://schemas.microsoft.com/office/drawing/2014/main" id="{726AB32E-928A-6C81-7F79-08E952442FE5}"/>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3599544" y="919799"/>
            <a:ext cx="8592456" cy="5384164"/>
          </a:xfrm>
        </p:spPr>
      </p:pic>
    </p:spTree>
    <p:extLst>
      <p:ext uri="{BB962C8B-B14F-4D97-AF65-F5344CB8AC3E}">
        <p14:creationId xmlns:p14="http://schemas.microsoft.com/office/powerpoint/2010/main" val="14989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1"/>
            <a:ext cx="10515600" cy="554038"/>
          </a:xfrm>
          <a:noFill/>
        </p:spPr>
        <p:txBody>
          <a:bodyPr anchor="ctr"/>
          <a:lstStyle/>
          <a:p>
            <a:r>
              <a:rPr lang="en-US" dirty="0">
                <a:solidFill>
                  <a:schemeClr val="accent1"/>
                </a:solidFill>
              </a:rPr>
              <a:t>9. Additional suspicious activity</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257696" y="919799"/>
            <a:ext cx="3341848" cy="5384164"/>
          </a:xfrm>
        </p:spPr>
        <p:txBody>
          <a:bodyPr>
            <a:normAutofit/>
          </a:bodyPr>
          <a:lstStyle/>
          <a:p>
            <a:pPr marL="285750" indent="-285750">
              <a:lnSpc>
                <a:spcPct val="150000"/>
              </a:lnSpc>
              <a:buFont typeface="Arial" panose="020B0604020202020204" pitchFamily="34" charset="0"/>
              <a:buChar char="•"/>
            </a:pPr>
            <a:r>
              <a:rPr lang="en-US" dirty="0"/>
              <a:t>Very damning evidence in totality.</a:t>
            </a:r>
          </a:p>
          <a:p>
            <a:pPr marL="285750" indent="-285750">
              <a:lnSpc>
                <a:spcPct val="150000"/>
              </a:lnSpc>
              <a:buFont typeface="Arial" panose="020B0604020202020204" pitchFamily="34" charset="0"/>
              <a:buChar char="•"/>
            </a:pPr>
            <a:r>
              <a:rPr lang="en-US" dirty="0"/>
              <a:t>Does Portia Cannon engage in additional suspicious activity?</a:t>
            </a:r>
          </a:p>
          <a:p>
            <a:pPr marL="285750" indent="-285750">
              <a:lnSpc>
                <a:spcPct val="150000"/>
              </a:lnSpc>
              <a:buFont typeface="Arial" panose="020B0604020202020204" pitchFamily="34" charset="0"/>
              <a:buChar char="•"/>
            </a:pPr>
            <a:r>
              <a:rPr lang="en-US" b="1" dirty="0"/>
              <a:t>Yes.</a:t>
            </a:r>
            <a:r>
              <a:rPr lang="en-US" dirty="0"/>
              <a:t> She is not supposed to have Remote Access. Yet she logs in to work repeatedly outside of work hours (8am – 4pm), when the offices are closed.</a:t>
            </a:r>
          </a:p>
          <a:p>
            <a:pPr marL="285750" indent="-285750">
              <a:lnSpc>
                <a:spcPct val="150000"/>
              </a:lnSpc>
              <a:buFont typeface="Arial" panose="020B0604020202020204" pitchFamily="34" charset="0"/>
              <a:buChar char="•"/>
            </a:pPr>
            <a:r>
              <a:rPr lang="en-US" dirty="0"/>
              <a:t>3am… really? -------------------</a:t>
            </a:r>
            <a:r>
              <a:rPr lang="en-US" dirty="0">
                <a:sym typeface="Wingdings" panose="05000000000000000000" pitchFamily="2" charset="2"/>
              </a:rPr>
              <a:t></a:t>
            </a:r>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7" name="Content Placeholder 6">
            <a:extLst>
              <a:ext uri="{FF2B5EF4-FFF2-40B4-BE49-F238E27FC236}">
                <a16:creationId xmlns:a16="http://schemas.microsoft.com/office/drawing/2014/main" id="{516553BC-19FA-6FBE-5999-E4173C5872F1}"/>
              </a:ext>
              <a:ext uri="{C183D7F6-B498-43B3-948B-1728B52AA6E4}">
                <adec:decorative xmlns:adec="http://schemas.microsoft.com/office/drawing/2017/decorative" val="1"/>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3599544" y="919799"/>
            <a:ext cx="8592456" cy="5384164"/>
          </a:xfrm>
        </p:spPr>
      </p:pic>
    </p:spTree>
    <p:extLst>
      <p:ext uri="{BB962C8B-B14F-4D97-AF65-F5344CB8AC3E}">
        <p14:creationId xmlns:p14="http://schemas.microsoft.com/office/powerpoint/2010/main" val="10252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230811"/>
          </a:xfrm>
          <a:noFill/>
        </p:spPr>
        <p:txBody>
          <a:bodyPr anchor="ctr"/>
          <a:lstStyle/>
          <a:p>
            <a:r>
              <a:rPr lang="en-US" dirty="0"/>
              <a:t>FINAL Findings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838199" y="1596571"/>
            <a:ext cx="10515599" cy="4707392"/>
          </a:xfrm>
          <a:noFill/>
        </p:spPr>
        <p:txBody>
          <a:bodyPr vert="horz" lIns="91440" tIns="45720" rIns="91440" bIns="45720" rtlCol="0" anchor="t">
            <a:normAutofit lnSpcReduction="10000"/>
          </a:bodyPr>
          <a:lstStyle/>
          <a:p>
            <a:pPr marL="285750" lvl="1" indent="-285750">
              <a:lnSpc>
                <a:spcPct val="150000"/>
              </a:lnSpc>
            </a:pPr>
            <a:r>
              <a:rPr lang="en-US" dirty="0"/>
              <a:t>User </a:t>
            </a:r>
            <a:r>
              <a:rPr lang="en-US" dirty="0" err="1"/>
              <a:t>Pcannon</a:t>
            </a:r>
            <a:r>
              <a:rPr lang="en-US" dirty="0"/>
              <a:t> (Portia Cannon) Illicitly created the </a:t>
            </a:r>
            <a:r>
              <a:rPr lang="en-US" dirty="0">
                <a:solidFill>
                  <a:srgbClr val="FF0000"/>
                </a:solidFill>
              </a:rPr>
              <a:t>ADM1N</a:t>
            </a:r>
            <a:r>
              <a:rPr lang="en-US" dirty="0"/>
              <a:t> account on </a:t>
            </a:r>
            <a:r>
              <a:rPr lang="en-US" dirty="0">
                <a:solidFill>
                  <a:srgbClr val="0070C0"/>
                </a:solidFill>
              </a:rPr>
              <a:t>TestSystem1</a:t>
            </a:r>
            <a:r>
              <a:rPr lang="en-US" dirty="0"/>
              <a:t> (10.1.5.100).</a:t>
            </a:r>
          </a:p>
          <a:p>
            <a:pPr marL="285750" lvl="1" indent="-285750">
              <a:lnSpc>
                <a:spcPct val="150000"/>
              </a:lnSpc>
            </a:pPr>
            <a:r>
              <a:rPr lang="en-US" dirty="0"/>
              <a:t>Sequence of events shows that after </a:t>
            </a:r>
            <a:r>
              <a:rPr lang="en-US" dirty="0" err="1"/>
              <a:t>Pcannon</a:t>
            </a:r>
            <a:r>
              <a:rPr lang="en-US" dirty="0"/>
              <a:t> created the account, she logged off of her own account. Then Logged back in under the ADM1N account name to launch the FTP service.</a:t>
            </a:r>
          </a:p>
          <a:p>
            <a:pPr marL="285750" lvl="1" indent="-285750">
              <a:lnSpc>
                <a:spcPct val="150000"/>
              </a:lnSpc>
            </a:pPr>
            <a:r>
              <a:rPr lang="en-US" dirty="0"/>
              <a:t>Network traffic shows 1.17 Gigabytes of data was exfiltrated to an unusual IP (74.68.211.171). The FTP Event is the only time that destination IP shows up in the logs, signifying that it is not a regular destination IP address used for work purposes.</a:t>
            </a:r>
          </a:p>
          <a:p>
            <a:pPr marL="285750" lvl="1" indent="-285750">
              <a:lnSpc>
                <a:spcPct val="150000"/>
              </a:lnSpc>
            </a:pPr>
            <a:r>
              <a:rPr lang="en-US" dirty="0" err="1"/>
              <a:t>Pcannon</a:t>
            </a:r>
            <a:r>
              <a:rPr lang="en-US" dirty="0"/>
              <a:t> also Logs-in Remotely when not permitted.</a:t>
            </a:r>
          </a:p>
          <a:p>
            <a:pPr lvl="1" indent="0" algn="ctr">
              <a:lnSpc>
                <a:spcPct val="150000"/>
              </a:lnSpc>
              <a:buNone/>
            </a:pPr>
            <a:r>
              <a:rPr lang="en-US" sz="3200" u="sng" dirty="0">
                <a:solidFill>
                  <a:srgbClr val="00B050"/>
                </a:solidFill>
              </a:rPr>
              <a:t>Questions &amp; Answers</a:t>
            </a:r>
          </a:p>
          <a:p>
            <a:pPr lvl="1"/>
            <a:endParaRPr lang="en-US" dirty="0"/>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643777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993392"/>
          </a:xfrm>
          <a:noFill/>
        </p:spPr>
        <p:txBody>
          <a:bodyPr anchor="b">
            <a:noAutofit/>
          </a:bodyPr>
          <a:lstStyle/>
          <a:p>
            <a:r>
              <a:rPr lang="en-US" dirty="0" err="1">
                <a:solidFill>
                  <a:srgbClr val="7030A0"/>
                </a:solidFill>
              </a:rPr>
              <a:t>Novacoast</a:t>
            </a:r>
            <a:r>
              <a:rPr lang="en-US" dirty="0">
                <a:solidFill>
                  <a:srgbClr val="7030A0"/>
                </a:solidFill>
              </a:rPr>
              <a:t> </a:t>
            </a:r>
            <a:br>
              <a:rPr lang="en-US" dirty="0">
                <a:solidFill>
                  <a:srgbClr val="7030A0"/>
                </a:solidFill>
              </a:rPr>
            </a:br>
            <a:r>
              <a:rPr lang="en-US" dirty="0">
                <a:solidFill>
                  <a:srgbClr val="7030A0"/>
                </a:solidFill>
              </a:rPr>
              <a:t>Take-Home Technical</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2752344"/>
            <a:ext cx="4837174" cy="3136392"/>
          </a:xfrm>
          <a:noFill/>
        </p:spPr>
        <p:txBody>
          <a:bodyPr anchor="t">
            <a:normAutofit/>
          </a:bodyPr>
          <a:lstStyle/>
          <a:p>
            <a:r>
              <a:rPr lang="en-US" dirty="0"/>
              <a:t>1337CorpFirewall.csv</a:t>
            </a:r>
          </a:p>
          <a:p>
            <a:r>
              <a:rPr lang="en-US" dirty="0"/>
              <a:t>1337CORPSchedule.csv</a:t>
            </a:r>
          </a:p>
          <a:p>
            <a:r>
              <a:rPr lang="en-US" dirty="0"/>
              <a:t>1337CORPSyslogs.csv</a:t>
            </a:r>
          </a:p>
          <a:p>
            <a:r>
              <a:rPr lang="en-US" dirty="0"/>
              <a:t>1337CORPadserver.csv</a:t>
            </a: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1"/>
            <a:ext cx="10515600" cy="554038"/>
          </a:xfrm>
          <a:noFill/>
        </p:spPr>
        <p:txBody>
          <a:bodyPr anchor="ctr"/>
          <a:lstStyle/>
          <a:p>
            <a:r>
              <a:rPr lang="en-US" dirty="0">
                <a:solidFill>
                  <a:schemeClr val="accent1"/>
                </a:solidFill>
              </a:rPr>
              <a:t>Splunk &amp; Initial data ingestion</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257695" y="972457"/>
            <a:ext cx="3458899" cy="5189514"/>
          </a:xfrm>
        </p:spPr>
        <p:txBody>
          <a:bodyPr/>
          <a:lstStyle/>
          <a:p>
            <a:pPr marL="285750" indent="-285750">
              <a:lnSpc>
                <a:spcPct val="150000"/>
              </a:lnSpc>
              <a:buFont typeface="Arial" panose="020B0604020202020204" pitchFamily="34" charset="0"/>
              <a:buChar char="•"/>
            </a:pPr>
            <a:r>
              <a:rPr lang="en-US" dirty="0"/>
              <a:t>Splunk already downloaded and setup with Forwarders and Index/Search Head.</a:t>
            </a:r>
          </a:p>
          <a:p>
            <a:pPr marL="285750" indent="-285750">
              <a:lnSpc>
                <a:spcPct val="150000"/>
              </a:lnSpc>
              <a:buFont typeface="Arial" panose="020B0604020202020204" pitchFamily="34" charset="0"/>
              <a:buChar char="•"/>
            </a:pPr>
            <a:r>
              <a:rPr lang="en-US" dirty="0"/>
              <a:t>Ingested the .csv files into Splunk. Set the Host Field as “</a:t>
            </a:r>
            <a:r>
              <a:rPr lang="en-US" dirty="0" err="1"/>
              <a:t>Novacoast</a:t>
            </a:r>
            <a:r>
              <a:rPr lang="en-US" dirty="0"/>
              <a:t>” for easier parsing.</a:t>
            </a:r>
          </a:p>
          <a:p>
            <a:pPr marL="285750" indent="-285750">
              <a:lnSpc>
                <a:spcPct val="150000"/>
              </a:lnSpc>
              <a:buFont typeface="Arial" panose="020B0604020202020204" pitchFamily="34" charset="0"/>
              <a:buChar char="•"/>
            </a:pPr>
            <a:r>
              <a:rPr lang="en-US" dirty="0"/>
              <a:t>Noticed the Timestamp was in Unix Epoch time. Thankfully Splunk automatically converts that without an Eval statement.</a:t>
            </a:r>
          </a:p>
          <a:p>
            <a:pPr marL="285750" indent="-285750">
              <a:lnSpc>
                <a:spcPct val="150000"/>
              </a:lnSpc>
              <a:buFont typeface="Arial" panose="020B0604020202020204" pitchFamily="34" charset="0"/>
              <a:buChar char="•"/>
            </a:pPr>
            <a:endParaRPr lang="en-US" dirty="0"/>
          </a:p>
        </p:txBody>
      </p:sp>
      <p:pic>
        <p:nvPicPr>
          <p:cNvPr id="6" name="Content Placeholder 5">
            <a:extLst>
              <a:ext uri="{FF2B5EF4-FFF2-40B4-BE49-F238E27FC236}">
                <a16:creationId xmlns:a16="http://schemas.microsoft.com/office/drawing/2014/main" id="{D2EFEFF6-F7C9-6A12-E5D0-0DFAA1091FA6}"/>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3716595" y="919799"/>
            <a:ext cx="8475406" cy="5384163"/>
          </a:xfrm>
          <a:noFill/>
        </p:spPr>
      </p:pic>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29609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1"/>
            <a:ext cx="10515600" cy="554038"/>
          </a:xfrm>
          <a:noFill/>
        </p:spPr>
        <p:txBody>
          <a:bodyPr anchor="ctr"/>
          <a:lstStyle/>
          <a:p>
            <a:r>
              <a:rPr lang="en-US" dirty="0">
                <a:solidFill>
                  <a:schemeClr val="accent1"/>
                </a:solidFill>
              </a:rPr>
              <a:t>1. Get a general feel of the data</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257696" y="972457"/>
            <a:ext cx="3269276" cy="5189514"/>
          </a:xfrm>
        </p:spPr>
        <p:txBody>
          <a:bodyPr/>
          <a:lstStyle/>
          <a:p>
            <a:pPr marL="285750" indent="-285750">
              <a:lnSpc>
                <a:spcPct val="150000"/>
              </a:lnSpc>
              <a:buFont typeface="Arial" panose="020B0604020202020204" pitchFamily="34" charset="0"/>
              <a:buChar char="•"/>
            </a:pPr>
            <a:r>
              <a:rPr lang="en-US" dirty="0"/>
              <a:t>Determine what is normal/abnormal in 1337Corps environment.</a:t>
            </a:r>
          </a:p>
          <a:p>
            <a:pPr marL="285750" indent="-285750">
              <a:lnSpc>
                <a:spcPct val="150000"/>
              </a:lnSpc>
              <a:buFont typeface="Arial" panose="020B0604020202020204" pitchFamily="34" charset="0"/>
              <a:buChar char="•"/>
            </a:pPr>
            <a:r>
              <a:rPr lang="en-US" dirty="0"/>
              <a:t>Look at </a:t>
            </a:r>
            <a:r>
              <a:rPr lang="en-US" dirty="0" err="1"/>
              <a:t>CorpSchedule</a:t>
            </a:r>
            <a:r>
              <a:rPr lang="en-US" dirty="0"/>
              <a:t> for employees, their normal hours and Remote status (Y/N).</a:t>
            </a:r>
          </a:p>
          <a:p>
            <a:pPr marL="285750" indent="-285750">
              <a:lnSpc>
                <a:spcPct val="150000"/>
              </a:lnSpc>
              <a:buFont typeface="Arial" panose="020B0604020202020204" pitchFamily="34" charset="0"/>
              <a:buChar char="•"/>
            </a:pPr>
            <a:r>
              <a:rPr lang="en-US" dirty="0"/>
              <a:t>1337CorpFirewall has </a:t>
            </a:r>
            <a:r>
              <a:rPr lang="en-US" i="1" dirty="0"/>
              <a:t>bytes in </a:t>
            </a:r>
            <a:r>
              <a:rPr lang="en-US" dirty="0"/>
              <a:t>&amp; </a:t>
            </a:r>
            <a:r>
              <a:rPr lang="en-US" i="1" dirty="0"/>
              <a:t>bytes out </a:t>
            </a:r>
            <a:r>
              <a:rPr lang="en-US" dirty="0"/>
              <a:t>fields. Let’s start there.</a:t>
            </a:r>
          </a:p>
          <a:p>
            <a:pPr marL="285750" indent="-285750">
              <a:lnSpc>
                <a:spcPct val="150000"/>
              </a:lnSpc>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8" name="Content Placeholder 7">
            <a:extLst>
              <a:ext uri="{FF2B5EF4-FFF2-40B4-BE49-F238E27FC236}">
                <a16:creationId xmlns:a16="http://schemas.microsoft.com/office/drawing/2014/main" id="{74C01CE3-8163-7C35-FA9B-48DD9D9B6005}"/>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3526972" y="919799"/>
            <a:ext cx="8665028" cy="5384164"/>
          </a:xfrm>
        </p:spPr>
      </p:pic>
    </p:spTree>
    <p:extLst>
      <p:ext uri="{BB962C8B-B14F-4D97-AF65-F5344CB8AC3E}">
        <p14:creationId xmlns:p14="http://schemas.microsoft.com/office/powerpoint/2010/main" val="1795414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1"/>
            <a:ext cx="10515600" cy="554038"/>
          </a:xfrm>
          <a:noFill/>
        </p:spPr>
        <p:txBody>
          <a:bodyPr anchor="ctr"/>
          <a:lstStyle/>
          <a:p>
            <a:r>
              <a:rPr lang="en-US" dirty="0">
                <a:solidFill>
                  <a:schemeClr val="accent1"/>
                </a:solidFill>
              </a:rPr>
              <a:t>2. Look for suspicious activity</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257695" y="972457"/>
            <a:ext cx="3458899" cy="5189514"/>
          </a:xfrm>
        </p:spPr>
        <p:txBody>
          <a:bodyPr/>
          <a:lstStyle/>
          <a:p>
            <a:pPr marL="285750" indent="-285750">
              <a:lnSpc>
                <a:spcPct val="150000"/>
              </a:lnSpc>
              <a:buFont typeface="Arial" panose="020B0604020202020204" pitchFamily="34" charset="0"/>
              <a:buChar char="•"/>
            </a:pPr>
            <a:r>
              <a:rPr lang="en-US" dirty="0"/>
              <a:t>Do an SPL Query to see if any unusual activity stands out.</a:t>
            </a:r>
          </a:p>
          <a:p>
            <a:pPr marL="285750" indent="-285750">
              <a:lnSpc>
                <a:spcPct val="150000"/>
              </a:lnSpc>
              <a:buFont typeface="Arial" panose="020B0604020202020204" pitchFamily="34" charset="0"/>
              <a:buChar char="•"/>
            </a:pPr>
            <a:r>
              <a:rPr lang="en-US" dirty="0"/>
              <a:t>Bytes in/bytes out visualization would show any spikes in network traffic.</a:t>
            </a:r>
          </a:p>
          <a:p>
            <a:pPr marL="285750" indent="-285750">
              <a:lnSpc>
                <a:spcPct val="150000"/>
              </a:lnSpc>
              <a:buFont typeface="Arial" panose="020B0604020202020204" pitchFamily="34" charset="0"/>
              <a:buChar char="•"/>
            </a:pPr>
            <a:r>
              <a:rPr lang="en-US" dirty="0"/>
              <a:t>Interesting. One event stands out significantly. </a:t>
            </a:r>
          </a:p>
          <a:p>
            <a:pPr marL="285750" indent="-285750">
              <a:lnSpc>
                <a:spcPct val="150000"/>
              </a:lnSpc>
              <a:buFont typeface="Arial" panose="020B0604020202020204" pitchFamily="34" charset="0"/>
              <a:buChar char="•"/>
            </a:pPr>
            <a:r>
              <a:rPr lang="en-US" dirty="0"/>
              <a:t>Click on the event to isolate it.</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12" name="Content Placeholder 11">
            <a:extLst>
              <a:ext uri="{FF2B5EF4-FFF2-40B4-BE49-F238E27FC236}">
                <a16:creationId xmlns:a16="http://schemas.microsoft.com/office/drawing/2014/main" id="{5C15EA48-A0DD-404A-FA51-FFD9153A83D8}"/>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3716594" y="972457"/>
            <a:ext cx="8475406" cy="5331506"/>
          </a:xfrm>
        </p:spPr>
      </p:pic>
    </p:spTree>
    <p:extLst>
      <p:ext uri="{BB962C8B-B14F-4D97-AF65-F5344CB8AC3E}">
        <p14:creationId xmlns:p14="http://schemas.microsoft.com/office/powerpoint/2010/main" val="3755681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1"/>
            <a:ext cx="10515600" cy="554038"/>
          </a:xfrm>
          <a:noFill/>
        </p:spPr>
        <p:txBody>
          <a:bodyPr anchor="ctr"/>
          <a:lstStyle/>
          <a:p>
            <a:r>
              <a:rPr lang="en-US" dirty="0">
                <a:solidFill>
                  <a:schemeClr val="accent1"/>
                </a:solidFill>
              </a:rPr>
              <a:t>3. FTP Event</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257695" y="972456"/>
            <a:ext cx="3458899" cy="5331505"/>
          </a:xfrm>
        </p:spPr>
        <p:txBody>
          <a:bodyPr/>
          <a:lstStyle/>
          <a:p>
            <a:pPr marL="285750" indent="-285750">
              <a:lnSpc>
                <a:spcPct val="150000"/>
              </a:lnSpc>
              <a:buFont typeface="Arial" panose="020B0604020202020204" pitchFamily="34" charset="0"/>
              <a:buChar char="•"/>
            </a:pPr>
            <a:r>
              <a:rPr lang="en-US" dirty="0"/>
              <a:t>_time = 2019-04-02 12:35:51 or Apr 2, 2019 12:35:51 PM</a:t>
            </a:r>
          </a:p>
          <a:p>
            <a:pPr marL="285750" indent="-285750">
              <a:lnSpc>
                <a:spcPct val="150000"/>
              </a:lnSpc>
              <a:buFont typeface="Arial" panose="020B0604020202020204" pitchFamily="34" charset="0"/>
              <a:buChar char="•"/>
            </a:pPr>
            <a:r>
              <a:rPr lang="en-US" dirty="0"/>
              <a:t>Bytes out = 1.17 GB</a:t>
            </a:r>
          </a:p>
          <a:p>
            <a:pPr marL="285750" indent="-285750">
              <a:lnSpc>
                <a:spcPct val="150000"/>
              </a:lnSpc>
              <a:buFont typeface="Arial" panose="020B0604020202020204" pitchFamily="34" charset="0"/>
              <a:buChar char="•"/>
            </a:pPr>
            <a:r>
              <a:rPr lang="en-US" dirty="0" err="1"/>
              <a:t>Dest_port</a:t>
            </a:r>
            <a:r>
              <a:rPr lang="en-US" dirty="0"/>
              <a:t> 20 is for FTP. FTP is normal activity for the company.</a:t>
            </a:r>
          </a:p>
          <a:p>
            <a:pPr marL="285750" indent="-285750">
              <a:lnSpc>
                <a:spcPct val="150000"/>
              </a:lnSpc>
              <a:buFont typeface="Arial" panose="020B0604020202020204" pitchFamily="34" charset="0"/>
              <a:buChar char="•"/>
            </a:pPr>
            <a:r>
              <a:rPr lang="en-US" dirty="0" err="1"/>
              <a:t>VirusTotal</a:t>
            </a:r>
            <a:r>
              <a:rPr lang="en-US" dirty="0"/>
              <a:t> scan of </a:t>
            </a:r>
            <a:r>
              <a:rPr lang="en-US" dirty="0" err="1"/>
              <a:t>dest_ip</a:t>
            </a:r>
            <a:r>
              <a:rPr lang="en-US" dirty="0"/>
              <a:t> 74.68.211.171 comes back </a:t>
            </a:r>
            <a:r>
              <a:rPr lang="en-US" b="1" dirty="0"/>
              <a:t>clean</a:t>
            </a:r>
            <a:r>
              <a:rPr lang="en-US" dirty="0"/>
              <a:t>. Probably normal.</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7" name="Content Placeholder 6">
            <a:extLst>
              <a:ext uri="{FF2B5EF4-FFF2-40B4-BE49-F238E27FC236}">
                <a16:creationId xmlns:a16="http://schemas.microsoft.com/office/drawing/2014/main" id="{6AAED4BC-AC4A-D687-DE7F-11EBFF69E583}"/>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3716594" y="969917"/>
            <a:ext cx="8475405" cy="5334045"/>
          </a:xfrm>
        </p:spPr>
      </p:pic>
    </p:spTree>
    <p:extLst>
      <p:ext uri="{BB962C8B-B14F-4D97-AF65-F5344CB8AC3E}">
        <p14:creationId xmlns:p14="http://schemas.microsoft.com/office/powerpoint/2010/main" val="83144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1"/>
            <a:ext cx="10515600" cy="554038"/>
          </a:xfrm>
          <a:noFill/>
        </p:spPr>
        <p:txBody>
          <a:bodyPr anchor="ctr"/>
          <a:lstStyle/>
          <a:p>
            <a:r>
              <a:rPr lang="en-US" dirty="0">
                <a:solidFill>
                  <a:schemeClr val="accent1"/>
                </a:solidFill>
              </a:rPr>
              <a:t>4. Look for other suspicious activity</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257695" y="972457"/>
            <a:ext cx="3458899" cy="5331506"/>
          </a:xfrm>
        </p:spPr>
        <p:txBody>
          <a:bodyPr>
            <a:normAutofit fontScale="92500"/>
          </a:bodyPr>
          <a:lstStyle/>
          <a:p>
            <a:pPr marL="285750" indent="-285750">
              <a:lnSpc>
                <a:spcPct val="150000"/>
              </a:lnSpc>
              <a:buFont typeface="Arial" panose="020B0604020202020204" pitchFamily="34" charset="0"/>
              <a:buChar char="•"/>
            </a:pPr>
            <a:r>
              <a:rPr lang="en-US" sz="1900" dirty="0"/>
              <a:t>Parse the Logs to see if there were any Unsuccessful Logins.</a:t>
            </a:r>
          </a:p>
          <a:p>
            <a:pPr marL="285750" indent="-285750">
              <a:lnSpc>
                <a:spcPct val="150000"/>
              </a:lnSpc>
              <a:buFont typeface="Arial" panose="020B0604020202020204" pitchFamily="34" charset="0"/>
              <a:buChar char="•"/>
            </a:pPr>
            <a:r>
              <a:rPr lang="en-US" sz="1900" dirty="0"/>
              <a:t>Most inefficient SPL Query ever------------------------</a:t>
            </a:r>
            <a:r>
              <a:rPr lang="en-US" sz="1900" dirty="0">
                <a:sym typeface="Wingdings" panose="05000000000000000000" pitchFamily="2" charset="2"/>
              </a:rPr>
              <a:t></a:t>
            </a:r>
          </a:p>
          <a:p>
            <a:pPr marL="285750" indent="-285750">
              <a:lnSpc>
                <a:spcPct val="150000"/>
              </a:lnSpc>
              <a:buFont typeface="Arial" panose="020B0604020202020204" pitchFamily="34" charset="0"/>
              <a:buChar char="•"/>
            </a:pPr>
            <a:r>
              <a:rPr lang="en-US" sz="1900" dirty="0">
                <a:sym typeface="Wingdings" panose="05000000000000000000" pitchFamily="2" charset="2"/>
              </a:rPr>
              <a:t>Used process of elimination to get rid of all legitimate activity.</a:t>
            </a:r>
          </a:p>
          <a:p>
            <a:pPr marL="285750" indent="-285750">
              <a:lnSpc>
                <a:spcPct val="150000"/>
              </a:lnSpc>
              <a:buFont typeface="Arial" panose="020B0604020202020204" pitchFamily="34" charset="0"/>
              <a:buChar char="•"/>
            </a:pPr>
            <a:r>
              <a:rPr lang="en-US" sz="1900" dirty="0">
                <a:sym typeface="Wingdings" panose="05000000000000000000" pitchFamily="2" charset="2"/>
              </a:rPr>
              <a:t>Viola! Was left with this suspicious event: creation of local Admin account named </a:t>
            </a:r>
            <a:r>
              <a:rPr lang="en-US" sz="1900" dirty="0">
                <a:solidFill>
                  <a:srgbClr val="FF0000"/>
                </a:solidFill>
                <a:sym typeface="Wingdings" panose="05000000000000000000" pitchFamily="2" charset="2"/>
              </a:rPr>
              <a:t>“ADM1N” </a:t>
            </a:r>
            <a:r>
              <a:rPr lang="en-US" sz="1900" dirty="0">
                <a:sym typeface="Wingdings" panose="05000000000000000000" pitchFamily="2" charset="2"/>
              </a:rPr>
              <a:t>by </a:t>
            </a:r>
            <a:r>
              <a:rPr lang="en-US" sz="1900" dirty="0" err="1">
                <a:sym typeface="Wingdings" panose="05000000000000000000" pitchFamily="2" charset="2"/>
              </a:rPr>
              <a:t>PCannon</a:t>
            </a:r>
            <a:r>
              <a:rPr lang="en-US" sz="1900" dirty="0">
                <a:sym typeface="Wingdings" panose="05000000000000000000" pitchFamily="2" charset="2"/>
              </a:rPr>
              <a:t>.</a:t>
            </a:r>
            <a:endParaRPr lang="en-US" sz="1900" dirty="0"/>
          </a:p>
          <a:p>
            <a:pPr marL="285750" indent="-285750">
              <a:lnSpc>
                <a:spcPct val="150000"/>
              </a:lnSpc>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8" name="Content Placeholder 7">
            <a:extLst>
              <a:ext uri="{FF2B5EF4-FFF2-40B4-BE49-F238E27FC236}">
                <a16:creationId xmlns:a16="http://schemas.microsoft.com/office/drawing/2014/main" id="{C2FD4A35-2606-D824-C55D-DAC4A14C328E}"/>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3716337" y="972457"/>
            <a:ext cx="8475663" cy="5331506"/>
          </a:xfrm>
        </p:spPr>
      </p:pic>
    </p:spTree>
    <p:extLst>
      <p:ext uri="{BB962C8B-B14F-4D97-AF65-F5344CB8AC3E}">
        <p14:creationId xmlns:p14="http://schemas.microsoft.com/office/powerpoint/2010/main" val="3946167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1"/>
            <a:ext cx="10515600" cy="554038"/>
          </a:xfrm>
          <a:noFill/>
        </p:spPr>
        <p:txBody>
          <a:bodyPr anchor="ctr"/>
          <a:lstStyle/>
          <a:p>
            <a:r>
              <a:rPr lang="en-US" dirty="0">
                <a:solidFill>
                  <a:schemeClr val="accent1"/>
                </a:solidFill>
              </a:rPr>
              <a:t>5. Determine if that activity is normal</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257695" y="972457"/>
            <a:ext cx="3458899" cy="5331506"/>
          </a:xfrm>
        </p:spPr>
        <p:txBody>
          <a:bodyPr/>
          <a:lstStyle/>
          <a:p>
            <a:pPr marL="285750" indent="-285750">
              <a:lnSpc>
                <a:spcPct val="150000"/>
              </a:lnSpc>
              <a:buFont typeface="Arial" panose="020B0604020202020204" pitchFamily="34" charset="0"/>
              <a:buChar char="•"/>
            </a:pPr>
            <a:r>
              <a:rPr lang="en-US" dirty="0"/>
              <a:t>Give the event some context. </a:t>
            </a:r>
            <a:r>
              <a:rPr lang="en-US" dirty="0">
                <a:solidFill>
                  <a:srgbClr val="FF0000"/>
                </a:solidFill>
              </a:rPr>
              <a:t>ADM1N</a:t>
            </a:r>
            <a:r>
              <a:rPr lang="en-US" dirty="0"/>
              <a:t> is a suspicious name. but maybe it is legitimate.</a:t>
            </a:r>
          </a:p>
          <a:p>
            <a:pPr marL="285750" indent="-285750">
              <a:lnSpc>
                <a:spcPct val="150000"/>
              </a:lnSpc>
              <a:buFont typeface="Arial" panose="020B0604020202020204" pitchFamily="34" charset="0"/>
              <a:buChar char="•"/>
            </a:pPr>
            <a:r>
              <a:rPr lang="en-US" dirty="0"/>
              <a:t>Find out which System the account was created on.</a:t>
            </a:r>
          </a:p>
          <a:p>
            <a:pPr marL="285750" indent="-285750">
              <a:lnSpc>
                <a:spcPct val="150000"/>
              </a:lnSpc>
              <a:buFont typeface="Arial" panose="020B0604020202020204" pitchFamily="34" charset="0"/>
              <a:buChar char="•"/>
            </a:pPr>
            <a:r>
              <a:rPr lang="en-US" dirty="0"/>
              <a:t>The fact that it’s created on </a:t>
            </a:r>
            <a:r>
              <a:rPr lang="en-US" dirty="0">
                <a:solidFill>
                  <a:srgbClr val="0070C0"/>
                </a:solidFill>
              </a:rPr>
              <a:t>TestSystem1</a:t>
            </a:r>
            <a:r>
              <a:rPr lang="en-US" dirty="0"/>
              <a:t> is also suspicious.</a:t>
            </a:r>
          </a:p>
          <a:p>
            <a:pPr marL="285750" indent="-285750">
              <a:lnSpc>
                <a:spcPct val="150000"/>
              </a:lnSpc>
              <a:buFont typeface="Arial" panose="020B0604020202020204" pitchFamily="34" charset="0"/>
              <a:buChar char="•"/>
            </a:pPr>
            <a:r>
              <a:rPr lang="en-US" dirty="0"/>
              <a:t>Could this event be correlated to the FTP Event?</a:t>
            </a:r>
          </a:p>
          <a:p>
            <a:pPr marL="285750" indent="-285750">
              <a:lnSpc>
                <a:spcPct val="150000"/>
              </a:lnSpc>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7" name="Content Placeholder 6">
            <a:extLst>
              <a:ext uri="{FF2B5EF4-FFF2-40B4-BE49-F238E27FC236}">
                <a16:creationId xmlns:a16="http://schemas.microsoft.com/office/drawing/2014/main" id="{4E9E282C-A80E-3707-8EB3-73E5C5A9908F}"/>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3716594" y="972457"/>
            <a:ext cx="8475406" cy="5331506"/>
          </a:xfrm>
        </p:spPr>
      </p:pic>
    </p:spTree>
    <p:extLst>
      <p:ext uri="{BB962C8B-B14F-4D97-AF65-F5344CB8AC3E}">
        <p14:creationId xmlns:p14="http://schemas.microsoft.com/office/powerpoint/2010/main" val="1847414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1"/>
            <a:ext cx="10515600" cy="554038"/>
          </a:xfrm>
          <a:noFill/>
        </p:spPr>
        <p:txBody>
          <a:bodyPr anchor="ctr"/>
          <a:lstStyle/>
          <a:p>
            <a:r>
              <a:rPr lang="en-US" dirty="0">
                <a:solidFill>
                  <a:schemeClr val="accent1"/>
                </a:solidFill>
              </a:rPr>
              <a:t>6. Correlate the events pt.1</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257695" y="972457"/>
            <a:ext cx="3458899" cy="5331506"/>
          </a:xfrm>
        </p:spPr>
        <p:txBody>
          <a:bodyPr>
            <a:normAutofit/>
          </a:bodyPr>
          <a:lstStyle/>
          <a:p>
            <a:pPr marL="285750" indent="-285750">
              <a:lnSpc>
                <a:spcPct val="150000"/>
              </a:lnSpc>
              <a:buFont typeface="Arial" panose="020B0604020202020204" pitchFamily="34" charset="0"/>
              <a:buChar char="•"/>
            </a:pPr>
            <a:r>
              <a:rPr lang="en-US" dirty="0"/>
              <a:t>Let's see if we can track all the actions of the </a:t>
            </a:r>
            <a:r>
              <a:rPr lang="en-US" dirty="0">
                <a:solidFill>
                  <a:srgbClr val="FF0000"/>
                </a:solidFill>
              </a:rPr>
              <a:t>ADM1N</a:t>
            </a:r>
            <a:r>
              <a:rPr lang="en-US" dirty="0"/>
              <a:t> account.</a:t>
            </a:r>
          </a:p>
          <a:p>
            <a:pPr marL="285750" indent="-285750">
              <a:lnSpc>
                <a:spcPct val="150000"/>
              </a:lnSpc>
              <a:buFont typeface="Arial" panose="020B0604020202020204" pitchFamily="34" charset="0"/>
              <a:buChar char="•"/>
            </a:pPr>
            <a:r>
              <a:rPr lang="en-US" dirty="0"/>
              <a:t> It seems that the </a:t>
            </a:r>
            <a:r>
              <a:rPr lang="en-US" u="sng" dirty="0"/>
              <a:t>ONLY</a:t>
            </a:r>
            <a:r>
              <a:rPr lang="en-US" dirty="0"/>
              <a:t> thing </a:t>
            </a:r>
            <a:r>
              <a:rPr lang="en-US" dirty="0">
                <a:solidFill>
                  <a:srgbClr val="FF0000"/>
                </a:solidFill>
              </a:rPr>
              <a:t>ADM1N</a:t>
            </a:r>
            <a:r>
              <a:rPr lang="en-US" dirty="0"/>
              <a:t> did was logon, start the FTP service, then logout.</a:t>
            </a:r>
          </a:p>
          <a:p>
            <a:pPr marL="285750" indent="-285750">
              <a:lnSpc>
                <a:spcPct val="150000"/>
              </a:lnSpc>
              <a:buFont typeface="Arial" panose="020B0604020202020204" pitchFamily="34" charset="0"/>
              <a:buChar char="•"/>
            </a:pPr>
            <a:r>
              <a:rPr lang="en-US" dirty="0"/>
              <a:t>Did the FTP Event happen within this window? </a:t>
            </a:r>
          </a:p>
          <a:p>
            <a:pPr marL="285750" indent="-285750">
              <a:lnSpc>
                <a:spcPct val="150000"/>
              </a:lnSpc>
              <a:buFont typeface="Arial" panose="020B0604020202020204" pitchFamily="34" charset="0"/>
              <a:buChar char="•"/>
            </a:pPr>
            <a:r>
              <a:rPr lang="en-US" b="1" dirty="0"/>
              <a:t>Yes. </a:t>
            </a:r>
            <a:r>
              <a:rPr lang="en-US" dirty="0"/>
              <a:t>It happened at 12:35:51. Between the Start of the FTP client &amp; right before Logoff.</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12" name="Content Placeholder 11">
            <a:extLst>
              <a:ext uri="{FF2B5EF4-FFF2-40B4-BE49-F238E27FC236}">
                <a16:creationId xmlns:a16="http://schemas.microsoft.com/office/drawing/2014/main" id="{0A15A430-5528-F670-0B8E-E8B43EB3D09A}"/>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3716594" y="972458"/>
            <a:ext cx="7637206" cy="4215288"/>
          </a:xfrm>
        </p:spPr>
      </p:pic>
    </p:spTree>
    <p:extLst>
      <p:ext uri="{BB962C8B-B14F-4D97-AF65-F5344CB8AC3E}">
        <p14:creationId xmlns:p14="http://schemas.microsoft.com/office/powerpoint/2010/main" val="2037988777"/>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169</TotalTime>
  <Words>708</Words>
  <Application>Microsoft Office PowerPoint</Application>
  <PresentationFormat>Widescreen</PresentationFormat>
  <Paragraphs>80</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vt:lpstr>
      <vt:lpstr>Arial</vt:lpstr>
      <vt:lpstr>Calibri</vt:lpstr>
      <vt:lpstr>Calibri Light</vt:lpstr>
      <vt:lpstr>Wingdings</vt:lpstr>
      <vt:lpstr>Custom</vt:lpstr>
      <vt:lpstr>Travis Patt</vt:lpstr>
      <vt:lpstr>Novacoast  Take-Home Technical</vt:lpstr>
      <vt:lpstr>Splunk &amp; Initial data ingestion</vt:lpstr>
      <vt:lpstr>1. Get a general feel of the data</vt:lpstr>
      <vt:lpstr>2. Look for suspicious activity</vt:lpstr>
      <vt:lpstr>3. FTP Event</vt:lpstr>
      <vt:lpstr>4. Look for other suspicious activity</vt:lpstr>
      <vt:lpstr>5. Determine if that activity is normal</vt:lpstr>
      <vt:lpstr>6. Correlate the events pt.1</vt:lpstr>
      <vt:lpstr>7. Correlate the events pt.2</vt:lpstr>
      <vt:lpstr>8. Timeline of events</vt:lpstr>
      <vt:lpstr>9. Additional suspicious activity</vt:lpstr>
      <vt:lpstr>FINAL Findings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Travis Patt</dc:creator>
  <cp:lastModifiedBy>Travis Patt</cp:lastModifiedBy>
  <cp:revision>1</cp:revision>
  <dcterms:created xsi:type="dcterms:W3CDTF">2024-08-28T15:05:06Z</dcterms:created>
  <dcterms:modified xsi:type="dcterms:W3CDTF">2024-09-04T18:27:53Z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